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5FE6D6-3206-4BFD-9F8E-E81C1ED3FF65}" v="127" dt="2025-10-16T08:29:14.0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hmed Carrim" userId="24f41089106fe503" providerId="LiveId" clId="{EC70DBE9-B140-4EA3-86E4-76B95332B452}"/>
    <pc:docChg chg="undo custSel modSld sldOrd">
      <pc:chgData name="Ahmed Carrim" userId="24f41089106fe503" providerId="LiveId" clId="{EC70DBE9-B140-4EA3-86E4-76B95332B452}" dt="2025-10-16T08:30:05.031" v="587"/>
      <pc:docMkLst>
        <pc:docMk/>
      </pc:docMkLst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56"/>
        </pc:sldMkLst>
        <pc:spChg chg="mod">
          <ac:chgData name="Ahmed Carrim" userId="24f41089106fe503" providerId="LiveId" clId="{EC70DBE9-B140-4EA3-86E4-76B95332B452}" dt="2025-10-15T22:07:57.758" v="183" actId="26606"/>
          <ac:spMkLst>
            <pc:docMk/>
            <pc:sldMk cId="0" sldId="256"/>
            <ac:spMk id="2" creationId="{00000000-0000-0000-0000-000000000000}"/>
          </ac:spMkLst>
        </pc:spChg>
        <pc:spChg chg="mod ord">
          <ac:chgData name="Ahmed Carrim" userId="24f41089106fe503" providerId="LiveId" clId="{EC70DBE9-B140-4EA3-86E4-76B95332B452}" dt="2025-10-15T22:43:34.079" v="467" actId="20577"/>
          <ac:spMkLst>
            <pc:docMk/>
            <pc:sldMk cId="0" sldId="256"/>
            <ac:spMk id="3" creationId="{00000000-0000-0000-0000-000000000000}"/>
          </ac:spMkLst>
        </pc:spChg>
        <pc:grpChg chg="add del">
          <ac:chgData name="Ahmed Carrim" userId="24f41089106fe503" providerId="LiveId" clId="{EC70DBE9-B140-4EA3-86E4-76B95332B452}" dt="2025-10-15T22:07:50.308" v="174" actId="26606"/>
          <ac:grpSpMkLst>
            <pc:docMk/>
            <pc:sldMk cId="0" sldId="256"/>
            <ac:grpSpMk id="10" creationId="{F2221BB3-7B5D-C899-7745-66D7AC3232A7}"/>
          </ac:grpSpMkLst>
        </pc:grpChg>
        <pc:grpChg chg="add del">
          <ac:chgData name="Ahmed Carrim" userId="24f41089106fe503" providerId="LiveId" clId="{EC70DBE9-B140-4EA3-86E4-76B95332B452}" dt="2025-10-15T22:07:51.385" v="176" actId="26606"/>
          <ac:grpSpMkLst>
            <pc:docMk/>
            <pc:sldMk cId="0" sldId="256"/>
            <ac:grpSpMk id="14" creationId="{1FD67D68-9B83-C338-8342-3348D8F22347}"/>
          </ac:grpSpMkLst>
        </pc:grpChg>
        <pc:grpChg chg="add del">
          <ac:chgData name="Ahmed Carrim" userId="24f41089106fe503" providerId="LiveId" clId="{EC70DBE9-B140-4EA3-86E4-76B95332B452}" dt="2025-10-15T22:07:52.844" v="178" actId="26606"/>
          <ac:grpSpMkLst>
            <pc:docMk/>
            <pc:sldMk cId="0" sldId="256"/>
            <ac:grpSpMk id="18" creationId="{31C49F18-8757-4E87-5C2E-9D6D7B82BA3B}"/>
          </ac:grpSpMkLst>
        </pc:grpChg>
        <pc:grpChg chg="add del">
          <ac:chgData name="Ahmed Carrim" userId="24f41089106fe503" providerId="LiveId" clId="{EC70DBE9-B140-4EA3-86E4-76B95332B452}" dt="2025-10-15T22:07:54.829" v="180" actId="26606"/>
          <ac:grpSpMkLst>
            <pc:docMk/>
            <pc:sldMk cId="0" sldId="256"/>
            <ac:grpSpMk id="20" creationId="{1FD67D68-9B83-C338-8342-3348D8F22347}"/>
          </ac:grpSpMkLst>
        </pc:grpChg>
        <pc:grpChg chg="add del">
          <ac:chgData name="Ahmed Carrim" userId="24f41089106fe503" providerId="LiveId" clId="{EC70DBE9-B140-4EA3-86E4-76B95332B452}" dt="2025-10-15T22:07:57.746" v="182" actId="26606"/>
          <ac:grpSpMkLst>
            <pc:docMk/>
            <pc:sldMk cId="0" sldId="256"/>
            <ac:grpSpMk id="24" creationId="{F2221BB3-7B5D-C899-7745-66D7AC3232A7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56"/>
            <ac:grpSpMk id="26" creationId="{6258F736-B256-8039-9DC6-F4E49A5C5AD5}"/>
          </ac:grpSpMkLst>
        </pc:grpChg>
        <pc:picChg chg="add mod">
          <ac:chgData name="Ahmed Carrim" userId="24f41089106fe503" providerId="LiveId" clId="{EC70DBE9-B140-4EA3-86E4-76B95332B452}" dt="2025-10-15T22:07:57.758" v="183" actId="26606"/>
          <ac:picMkLst>
            <pc:docMk/>
            <pc:sldMk cId="0" sldId="256"/>
            <ac:picMk id="5" creationId="{33108325-456F-4547-8F39-24D990DC1A56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57"/>
        </pc:sldMkLst>
        <pc:spChg chg="mod">
          <ac:chgData name="Ahmed Carrim" userId="24f41089106fe503" providerId="LiveId" clId="{EC70DBE9-B140-4EA3-86E4-76B95332B452}" dt="2025-10-15T22:33:24.276" v="396" actId="26606"/>
          <ac:spMkLst>
            <pc:docMk/>
            <pc:sldMk cId="0" sldId="257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33:48.451" v="399" actId="1076"/>
          <ac:spMkLst>
            <pc:docMk/>
            <pc:sldMk cId="0" sldId="257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57"/>
            <ac:spMk id="10" creationId="{C3420C89-0B09-4632-A4AF-3971D08BF7A8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57"/>
            <ac:spMk id="12" creationId="{4E5CBA61-BF74-40B4-A3A8-366BBA626CCF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57"/>
            <ac:grpSpMk id="14" creationId="{AC27E70C-5470-4262-B9CE-AE52C51CF4C1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57"/>
            <ac:grpSpMk id="18" creationId="{E27AF472-EAE3-4572-AB69-B92BD10DBC6D}"/>
          </ac:grpSpMkLst>
        </pc:grpChg>
        <pc:picChg chg="add mod ord">
          <ac:chgData name="Ahmed Carrim" userId="24f41089106fe503" providerId="LiveId" clId="{EC70DBE9-B140-4EA3-86E4-76B95332B452}" dt="2025-10-15T22:33:24.276" v="396" actId="26606"/>
          <ac:picMkLst>
            <pc:docMk/>
            <pc:sldMk cId="0" sldId="257"/>
            <ac:picMk id="5" creationId="{303880D0-3ABD-D6F8-1048-F84FB2AA8D38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58"/>
        </pc:sldMkLst>
        <pc:spChg chg="mod">
          <ac:chgData name="Ahmed Carrim" userId="24f41089106fe503" providerId="LiveId" clId="{EC70DBE9-B140-4EA3-86E4-76B95332B452}" dt="2025-10-15T22:34:00.880" v="400" actId="26606"/>
          <ac:spMkLst>
            <pc:docMk/>
            <pc:sldMk cId="0" sldId="258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34:12.584" v="402" actId="255"/>
          <ac:spMkLst>
            <pc:docMk/>
            <pc:sldMk cId="0" sldId="258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58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58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58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58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59"/>
        </pc:sldMkLst>
        <pc:spChg chg="mod">
          <ac:chgData name="Ahmed Carrim" userId="24f41089106fe503" providerId="LiveId" clId="{EC70DBE9-B140-4EA3-86E4-76B95332B452}" dt="2025-10-15T22:34:22.032" v="403" actId="26606"/>
          <ac:spMkLst>
            <pc:docMk/>
            <pc:sldMk cId="0" sldId="259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34:34.999" v="404" actId="255"/>
          <ac:spMkLst>
            <pc:docMk/>
            <pc:sldMk cId="0" sldId="259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59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59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59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59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60"/>
        </pc:sldMkLst>
        <pc:spChg chg="mod">
          <ac:chgData name="Ahmed Carrim" userId="24f41089106fe503" providerId="LiveId" clId="{EC70DBE9-B140-4EA3-86E4-76B95332B452}" dt="2025-10-15T22:34:43.096" v="405" actId="26606"/>
          <ac:spMkLst>
            <pc:docMk/>
            <pc:sldMk cId="0" sldId="260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34:49.013" v="406" actId="255"/>
          <ac:spMkLst>
            <pc:docMk/>
            <pc:sldMk cId="0" sldId="260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0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0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0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0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61"/>
        </pc:sldMkLst>
        <pc:spChg chg="mod ord">
          <ac:chgData name="Ahmed Carrim" userId="24f41089106fe503" providerId="LiveId" clId="{EC70DBE9-B140-4EA3-86E4-76B95332B452}" dt="2025-10-15T22:35:02.066" v="407" actId="26606"/>
          <ac:spMkLst>
            <pc:docMk/>
            <pc:sldMk cId="0" sldId="261"/>
            <ac:spMk id="2" creationId="{00000000-0000-0000-0000-000000000000}"/>
          </ac:spMkLst>
        </pc:spChg>
        <pc:spChg chg="mod ord">
          <ac:chgData name="Ahmed Carrim" userId="24f41089106fe503" providerId="LiveId" clId="{EC70DBE9-B140-4EA3-86E4-76B95332B452}" dt="2025-10-15T22:35:21.282" v="410" actId="255"/>
          <ac:spMkLst>
            <pc:docMk/>
            <pc:sldMk cId="0" sldId="261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1"/>
            <ac:spMk id="19" creationId="{7D07B7BC-3270-4CF3-A7AA-0937908AD58A}"/>
          </ac:spMkLst>
        </pc:spChg>
        <pc:grpChg chg="add del">
          <ac:chgData name="Ahmed Carrim" userId="24f41089106fe503" providerId="LiveId" clId="{EC70DBE9-B140-4EA3-86E4-76B95332B452}" dt="2025-10-15T22:35:02.066" v="407" actId="26606"/>
          <ac:grpSpMkLst>
            <pc:docMk/>
            <pc:sldMk cId="0" sldId="261"/>
            <ac:grpSpMk id="12" creationId="{792AA144-DDFF-C43B-6866-516C9091D065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1"/>
            <ac:grpSpMk id="21" creationId="{9E60094D-07A5-4104-AD08-5257B73F1CD2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1"/>
            <ac:grpSpMk id="25" creationId="{E27AF472-EAE3-4572-AB69-B92BD10DBC6D}"/>
          </ac:grpSpMkLst>
        </pc:grpChg>
        <pc:picChg chg="add mod ord">
          <ac:chgData name="Ahmed Carrim" userId="24f41089106fe503" providerId="LiveId" clId="{EC70DBE9-B140-4EA3-86E4-76B95332B452}" dt="2025-10-15T22:35:02.066" v="407" actId="26606"/>
          <ac:picMkLst>
            <pc:docMk/>
            <pc:sldMk cId="0" sldId="261"/>
            <ac:picMk id="5" creationId="{C375BBB3-6B74-579D-7AA0-5CFEDB49F1FD}"/>
          </ac:picMkLst>
        </pc:picChg>
        <pc:picChg chg="add mod">
          <ac:chgData name="Ahmed Carrim" userId="24f41089106fe503" providerId="LiveId" clId="{EC70DBE9-B140-4EA3-86E4-76B95332B452}" dt="2025-10-15T22:35:02.066" v="407" actId="26606"/>
          <ac:picMkLst>
            <pc:docMk/>
            <pc:sldMk cId="0" sldId="261"/>
            <ac:picMk id="7" creationId="{F60B1F2B-B014-02AB-663E-9C55C486BA83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62"/>
        </pc:sldMkLst>
        <pc:spChg chg="mod">
          <ac:chgData name="Ahmed Carrim" userId="24f41089106fe503" providerId="LiveId" clId="{EC70DBE9-B140-4EA3-86E4-76B95332B452}" dt="2025-10-15T22:35:26.291" v="411" actId="26606"/>
          <ac:spMkLst>
            <pc:docMk/>
            <pc:sldMk cId="0" sldId="262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6T08:12:26.257" v="470" actId="20577"/>
          <ac:spMkLst>
            <pc:docMk/>
            <pc:sldMk cId="0" sldId="262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2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2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2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2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63"/>
        </pc:sldMkLst>
        <pc:spChg chg="mod">
          <ac:chgData name="Ahmed Carrim" userId="24f41089106fe503" providerId="LiveId" clId="{EC70DBE9-B140-4EA3-86E4-76B95332B452}" dt="2025-10-15T22:38:15.360" v="425" actId="26606"/>
          <ac:spMkLst>
            <pc:docMk/>
            <pc:sldMk cId="0" sldId="263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38:15.360" v="425" actId="26606"/>
          <ac:spMkLst>
            <pc:docMk/>
            <pc:sldMk cId="0" sldId="263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5T22:38:14.470" v="422" actId="26606"/>
          <ac:spMkLst>
            <pc:docMk/>
            <pc:sldMk cId="0" sldId="263"/>
            <ac:spMk id="11" creationId="{8761DDFE-071F-4200-B0AA-394476C2D2D6}"/>
          </ac:spMkLst>
        </pc:spChg>
        <pc:spChg chg="add del">
          <ac:chgData name="Ahmed Carrim" userId="24f41089106fe503" providerId="LiveId" clId="{EC70DBE9-B140-4EA3-86E4-76B95332B452}" dt="2025-10-15T22:38:15.343" v="424" actId="26606"/>
          <ac:spMkLst>
            <pc:docMk/>
            <pc:sldMk cId="0" sldId="263"/>
            <ac:spMk id="13" creationId="{8761DDFE-071F-4200-B0AA-394476C2D2D6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3"/>
            <ac:spMk id="15" creationId="{8761DDFE-071F-4200-B0AA-394476C2D2D6}"/>
          </ac:spMkLst>
        </pc:spChg>
        <pc:graphicFrameChg chg="add mod ord modGraphic">
          <ac:chgData name="Ahmed Carrim" userId="24f41089106fe503" providerId="LiveId" clId="{EC70DBE9-B140-4EA3-86E4-76B95332B452}" dt="2025-10-15T22:39:00.998" v="431" actId="255"/>
          <ac:graphicFrameMkLst>
            <pc:docMk/>
            <pc:sldMk cId="0" sldId="263"/>
            <ac:graphicFrameMk id="4" creationId="{57EB993E-4C43-C0CA-35ED-B908335B359A}"/>
          </ac:graphicFrameMkLst>
        </pc:graphicFrameChg>
        <pc:picChg chg="add mod">
          <ac:chgData name="Ahmed Carrim" userId="24f41089106fe503" providerId="LiveId" clId="{EC70DBE9-B140-4EA3-86E4-76B95332B452}" dt="2025-10-15T22:38:33.628" v="429" actId="1076"/>
          <ac:picMkLst>
            <pc:docMk/>
            <pc:sldMk cId="0" sldId="263"/>
            <ac:picMk id="6" creationId="{C983E3A1-77DB-A8AA-E891-251BD7A5D305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64"/>
        </pc:sldMkLst>
        <pc:spChg chg="mod">
          <ac:chgData name="Ahmed Carrim" userId="24f41089106fe503" providerId="LiveId" clId="{EC70DBE9-B140-4EA3-86E4-76B95332B452}" dt="2025-10-15T22:39:56.339" v="435" actId="26606"/>
          <ac:spMkLst>
            <pc:docMk/>
            <pc:sldMk cId="0" sldId="264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0:04.663" v="436" actId="255"/>
          <ac:spMkLst>
            <pc:docMk/>
            <pc:sldMk cId="0" sldId="264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5T22:39:56.339" v="435" actId="26606"/>
          <ac:spMkLst>
            <pc:docMk/>
            <pc:sldMk cId="0" sldId="264"/>
            <ac:spMk id="8" creationId="{907E470A-25F4-47D0-8FEC-EE9FD606BB34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4"/>
            <ac:spMk id="30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4"/>
            <ac:spMk id="32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5T22:39:56.339" v="435" actId="26606"/>
          <ac:grpSpMkLst>
            <pc:docMk/>
            <pc:sldMk cId="0" sldId="264"/>
            <ac:grpSpMk id="10" creationId="{66220E63-99E1-482A-A0A6-B47EB4BF8797}"/>
          </ac:grpSpMkLst>
        </pc:grpChg>
        <pc:grpChg chg="add del">
          <ac:chgData name="Ahmed Carrim" userId="24f41089106fe503" providerId="LiveId" clId="{EC70DBE9-B140-4EA3-86E4-76B95332B452}" dt="2025-10-15T22:39:56.339" v="435" actId="26606"/>
          <ac:grpSpMkLst>
            <pc:docMk/>
            <pc:sldMk cId="0" sldId="264"/>
            <ac:grpSpMk id="14" creationId="{8618EE54-271A-4FE8-B6B3-D0FCF55A7A01}"/>
          </ac:grpSpMkLst>
        </pc:grpChg>
        <pc:grpChg chg="add del">
          <ac:chgData name="Ahmed Carrim" userId="24f41089106fe503" providerId="LiveId" clId="{EC70DBE9-B140-4EA3-86E4-76B95332B452}" dt="2025-10-15T22:39:56.339" v="435" actId="26606"/>
          <ac:grpSpMkLst>
            <pc:docMk/>
            <pc:sldMk cId="0" sldId="264"/>
            <ac:grpSpMk id="18" creationId="{43F5E015-E085-4624-B431-B42414448684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4"/>
            <ac:grpSpMk id="34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4"/>
            <ac:grpSpMk id="38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65"/>
        </pc:sldMkLst>
        <pc:spChg chg="mod">
          <ac:chgData name="Ahmed Carrim" userId="24f41089106fe503" providerId="LiveId" clId="{EC70DBE9-B140-4EA3-86E4-76B95332B452}" dt="2025-10-15T22:16:24.114" v="189" actId="26606"/>
          <ac:spMkLst>
            <pc:docMk/>
            <pc:sldMk cId="0" sldId="265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16:24.114" v="189" actId="26606"/>
          <ac:spMkLst>
            <pc:docMk/>
            <pc:sldMk cId="0" sldId="265"/>
            <ac:spMk id="3" creationId="{00000000-0000-0000-0000-000000000000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5"/>
            <ac:grpSpMk id="10" creationId="{6258F736-B256-8039-9DC6-F4E49A5C5AD5}"/>
          </ac:grpSpMkLst>
        </pc:grpChg>
        <pc:picChg chg="add mod">
          <ac:chgData name="Ahmed Carrim" userId="24f41089106fe503" providerId="LiveId" clId="{EC70DBE9-B140-4EA3-86E4-76B95332B452}" dt="2025-10-15T22:16:24.114" v="189" actId="26606"/>
          <ac:picMkLst>
            <pc:docMk/>
            <pc:sldMk cId="0" sldId="265"/>
            <ac:picMk id="5" creationId="{81B29E10-01B0-2586-40EB-8E45BA479FB5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66"/>
        </pc:sldMkLst>
        <pc:spChg chg="mod">
          <ac:chgData name="Ahmed Carrim" userId="24f41089106fe503" providerId="LiveId" clId="{EC70DBE9-B140-4EA3-86E4-76B95332B452}" dt="2025-10-15T22:39:43.181" v="433" actId="26606"/>
          <ac:spMkLst>
            <pc:docMk/>
            <pc:sldMk cId="0" sldId="266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39:51.236" v="434" actId="255"/>
          <ac:spMkLst>
            <pc:docMk/>
            <pc:sldMk cId="0" sldId="266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6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6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6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6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67"/>
        </pc:sldMkLst>
        <pc:spChg chg="mod">
          <ac:chgData name="Ahmed Carrim" userId="24f41089106fe503" providerId="LiveId" clId="{EC70DBE9-B140-4EA3-86E4-76B95332B452}" dt="2025-10-15T22:40:09.483" v="437" actId="26606"/>
          <ac:spMkLst>
            <pc:docMk/>
            <pc:sldMk cId="0" sldId="267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0:18.171" v="438" actId="255"/>
          <ac:spMkLst>
            <pc:docMk/>
            <pc:sldMk cId="0" sldId="267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7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7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7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7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68"/>
        </pc:sldMkLst>
        <pc:spChg chg="mod">
          <ac:chgData name="Ahmed Carrim" userId="24f41089106fe503" providerId="LiveId" clId="{EC70DBE9-B140-4EA3-86E4-76B95332B452}" dt="2025-10-15T22:40:22.620" v="439" actId="26606"/>
          <ac:spMkLst>
            <pc:docMk/>
            <pc:sldMk cId="0" sldId="268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0:29.552" v="440" actId="255"/>
          <ac:spMkLst>
            <pc:docMk/>
            <pc:sldMk cId="0" sldId="268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8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8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8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68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69"/>
        </pc:sldMkLst>
        <pc:spChg chg="mod">
          <ac:chgData name="Ahmed Carrim" userId="24f41089106fe503" providerId="LiveId" clId="{EC70DBE9-B140-4EA3-86E4-76B95332B452}" dt="2025-10-15T22:17:45.019" v="201" actId="26606"/>
          <ac:spMkLst>
            <pc:docMk/>
            <pc:sldMk cId="0" sldId="269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17:45.019" v="201" actId="26606"/>
          <ac:spMkLst>
            <pc:docMk/>
            <pc:sldMk cId="0" sldId="269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69"/>
            <ac:spMk id="20" creationId="{1A95671B-3CC6-4792-9114-B74FAEA224E6}"/>
          </ac:spMkLst>
        </pc:spChg>
        <pc:grpChg chg="add del">
          <ac:chgData name="Ahmed Carrim" userId="24f41089106fe503" providerId="LiveId" clId="{EC70DBE9-B140-4EA3-86E4-76B95332B452}" dt="2025-10-15T22:17:40.681" v="196" actId="26606"/>
          <ac:grpSpMkLst>
            <pc:docMk/>
            <pc:sldMk cId="0" sldId="269"/>
            <ac:grpSpMk id="10" creationId="{6258F736-B256-8039-9DC6-F4E49A5C5AD5}"/>
          </ac:grpSpMkLst>
        </pc:grpChg>
        <pc:grpChg chg="add del">
          <ac:chgData name="Ahmed Carrim" userId="24f41089106fe503" providerId="LiveId" clId="{EC70DBE9-B140-4EA3-86E4-76B95332B452}" dt="2025-10-15T22:17:42.281" v="198" actId="26606"/>
          <ac:grpSpMkLst>
            <pc:docMk/>
            <pc:sldMk cId="0" sldId="269"/>
            <ac:grpSpMk id="14" creationId="{F2221BB3-7B5D-C899-7745-66D7AC3232A7}"/>
          </ac:grpSpMkLst>
        </pc:grpChg>
        <pc:grpChg chg="add del">
          <ac:chgData name="Ahmed Carrim" userId="24f41089106fe503" providerId="LiveId" clId="{EC70DBE9-B140-4EA3-86E4-76B95332B452}" dt="2025-10-15T22:17:45.011" v="200" actId="26606"/>
          <ac:grpSpMkLst>
            <pc:docMk/>
            <pc:sldMk cId="0" sldId="269"/>
            <ac:grpSpMk id="18" creationId="{6258F736-B256-8039-9DC6-F4E49A5C5AD5}"/>
          </ac:grpSpMkLst>
        </pc:grpChg>
        <pc:picChg chg="add mod">
          <ac:chgData name="Ahmed Carrim" userId="24f41089106fe503" providerId="LiveId" clId="{EC70DBE9-B140-4EA3-86E4-76B95332B452}" dt="2025-10-15T22:17:45.019" v="201" actId="26606"/>
          <ac:picMkLst>
            <pc:docMk/>
            <pc:sldMk cId="0" sldId="269"/>
            <ac:picMk id="5" creationId="{B6BB5DA6-66A9-95FB-093B-8F8385D522D9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70"/>
        </pc:sldMkLst>
        <pc:spChg chg="mod">
          <ac:chgData name="Ahmed Carrim" userId="24f41089106fe503" providerId="LiveId" clId="{EC70DBE9-B140-4EA3-86E4-76B95332B452}" dt="2025-10-15T22:40:36.551" v="441" actId="26606"/>
          <ac:spMkLst>
            <pc:docMk/>
            <pc:sldMk cId="0" sldId="270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0:42.267" v="442" actId="255"/>
          <ac:spMkLst>
            <pc:docMk/>
            <pc:sldMk cId="0" sldId="270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0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0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0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0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71"/>
        </pc:sldMkLst>
        <pc:spChg chg="mod">
          <ac:chgData name="Ahmed Carrim" userId="24f41089106fe503" providerId="LiveId" clId="{EC70DBE9-B140-4EA3-86E4-76B95332B452}" dt="2025-10-15T22:19:14.327" v="207" actId="26606"/>
          <ac:spMkLst>
            <pc:docMk/>
            <pc:sldMk cId="0" sldId="271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19:14.327" v="207" actId="26606"/>
          <ac:spMkLst>
            <pc:docMk/>
            <pc:sldMk cId="0" sldId="271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1"/>
            <ac:spMk id="10" creationId="{1A95671B-3CC6-4792-9114-B74FAEA224E6}"/>
          </ac:spMkLst>
        </pc:spChg>
        <pc:picChg chg="add mod">
          <ac:chgData name="Ahmed Carrim" userId="24f41089106fe503" providerId="LiveId" clId="{EC70DBE9-B140-4EA3-86E4-76B95332B452}" dt="2025-10-15T22:19:14.327" v="207" actId="26606"/>
          <ac:picMkLst>
            <pc:docMk/>
            <pc:sldMk cId="0" sldId="271"/>
            <ac:picMk id="5" creationId="{7BD88276-17DC-07C4-F8A7-2096AE0F2508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72"/>
        </pc:sldMkLst>
        <pc:spChg chg="mod">
          <ac:chgData name="Ahmed Carrim" userId="24f41089106fe503" providerId="LiveId" clId="{EC70DBE9-B140-4EA3-86E4-76B95332B452}" dt="2025-10-15T22:20:08.394" v="214" actId="26606"/>
          <ac:spMkLst>
            <pc:docMk/>
            <pc:sldMk cId="0" sldId="272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20:08.394" v="214" actId="26606"/>
          <ac:spMkLst>
            <pc:docMk/>
            <pc:sldMk cId="0" sldId="272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2"/>
            <ac:spMk id="10" creationId="{1A95671B-3CC6-4792-9114-B74FAEA224E6}"/>
          </ac:spMkLst>
        </pc:spChg>
        <pc:picChg chg="add mod">
          <ac:chgData name="Ahmed Carrim" userId="24f41089106fe503" providerId="LiveId" clId="{EC70DBE9-B140-4EA3-86E4-76B95332B452}" dt="2025-10-15T22:20:08.394" v="214" actId="26606"/>
          <ac:picMkLst>
            <pc:docMk/>
            <pc:sldMk cId="0" sldId="272"/>
            <ac:picMk id="5" creationId="{EA88CFC6-A003-908B-5899-AFFBB80C6DC2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73"/>
        </pc:sldMkLst>
        <pc:spChg chg="mod">
          <ac:chgData name="Ahmed Carrim" userId="24f41089106fe503" providerId="LiveId" clId="{EC70DBE9-B140-4EA3-86E4-76B95332B452}" dt="2025-10-16T08:14:43.254" v="474" actId="26606"/>
          <ac:spMkLst>
            <pc:docMk/>
            <pc:sldMk cId="0" sldId="273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6T08:14:51.019" v="480" actId="20577"/>
          <ac:spMkLst>
            <pc:docMk/>
            <pc:sldMk cId="0" sldId="273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3"/>
            <ac:spMk id="12" creationId="{913AE63C-D5B4-45D1-ACFC-648CFFCF9805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3"/>
            <ac:spMk id="14" creationId="{34DE9D20-D6C2-4834-9EE9-EC583F3FE571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3"/>
            <ac:grpSpMk id="16" creationId="{6840C728-4E01-4237-82C8-9624DFA8554D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3"/>
            <ac:grpSpMk id="20" creationId="{E27AF472-EAE3-4572-AB69-B92BD10DBC6D}"/>
          </ac:grpSpMkLst>
        </pc:grpChg>
        <pc:picChg chg="add del mod">
          <ac:chgData name="Ahmed Carrim" userId="24f41089106fe503" providerId="LiveId" clId="{EC70DBE9-B140-4EA3-86E4-76B95332B452}" dt="2025-10-16T08:13:48.412" v="472" actId="478"/>
          <ac:picMkLst>
            <pc:docMk/>
            <pc:sldMk cId="0" sldId="273"/>
            <ac:picMk id="5" creationId="{65CCBA92-E5A2-664B-B2A3-B7CA621A086E}"/>
          </ac:picMkLst>
        </pc:picChg>
        <pc:picChg chg="add mod ord">
          <ac:chgData name="Ahmed Carrim" userId="24f41089106fe503" providerId="LiveId" clId="{EC70DBE9-B140-4EA3-86E4-76B95332B452}" dt="2025-10-16T08:14:43.254" v="474" actId="26606"/>
          <ac:picMkLst>
            <pc:docMk/>
            <pc:sldMk cId="0" sldId="273"/>
            <ac:picMk id="7" creationId="{4AA00986-3198-090A-1DE4-F49D8F8AC24B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74"/>
        </pc:sldMkLst>
        <pc:spChg chg="mod">
          <ac:chgData name="Ahmed Carrim" userId="24f41089106fe503" providerId="LiveId" clId="{EC70DBE9-B140-4EA3-86E4-76B95332B452}" dt="2025-10-16T08:20:00.554" v="507" actId="26606"/>
          <ac:spMkLst>
            <pc:docMk/>
            <pc:sldMk cId="0" sldId="274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6T08:20:00.554" v="507" actId="26606"/>
          <ac:spMkLst>
            <pc:docMk/>
            <pc:sldMk cId="0" sldId="274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0:00.554" v="507" actId="26606"/>
          <ac:spMkLst>
            <pc:docMk/>
            <pc:sldMk cId="0" sldId="274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0:00.554" v="507" actId="26606"/>
          <ac:spMkLst>
            <pc:docMk/>
            <pc:sldMk cId="0" sldId="274"/>
            <ac:spMk id="10" creationId="{01D4315C-C23C-4FD3-98DF-08C29E2292A8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4"/>
            <ac:spMk id="31" creationId="{03AF1C04-3FEF-41BD-BB84-2F263765BEBC}"/>
          </ac:spMkLst>
        </pc:spChg>
        <pc:grpChg chg="add del">
          <ac:chgData name="Ahmed Carrim" userId="24f41089106fe503" providerId="LiveId" clId="{EC70DBE9-B140-4EA3-86E4-76B95332B452}" dt="2025-10-16T08:20:00.554" v="507" actId="26606"/>
          <ac:grpSpMkLst>
            <pc:docMk/>
            <pc:sldMk cId="0" sldId="274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0:00.554" v="507" actId="26606"/>
          <ac:grpSpMkLst>
            <pc:docMk/>
            <pc:sldMk cId="0" sldId="274"/>
            <ac:grpSpMk id="16" creationId="{43F5E015-E085-4624-B431-B42414448684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4"/>
            <ac:grpSpMk id="33" creationId="{2DD5E267-EB6F-47DF-ABEF-2C1BED44DAC6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4"/>
            <ac:grpSpMk id="37" creationId="{66828D02-A05D-412B-9F20-B68E970B9FC2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4"/>
            <ac:grpSpMk id="41" creationId="{E27AF472-EAE3-4572-AB69-B92BD10DBC6D}"/>
          </ac:grpSpMkLst>
        </pc:grpChg>
        <pc:picChg chg="add mod">
          <ac:chgData name="Ahmed Carrim" userId="24f41089106fe503" providerId="LiveId" clId="{EC70DBE9-B140-4EA3-86E4-76B95332B452}" dt="2025-10-16T08:17:09.732" v="502" actId="931"/>
          <ac:picMkLst>
            <pc:docMk/>
            <pc:sldMk cId="0" sldId="274"/>
            <ac:picMk id="5" creationId="{8F9043AC-65B9-ECFD-EA38-9E06A5A1BC22}"/>
          </ac:picMkLst>
        </pc:picChg>
        <pc:picChg chg="add mod">
          <ac:chgData name="Ahmed Carrim" userId="24f41089106fe503" providerId="LiveId" clId="{EC70DBE9-B140-4EA3-86E4-76B95332B452}" dt="2025-10-16T08:17:09.732" v="502" actId="931"/>
          <ac:picMkLst>
            <pc:docMk/>
            <pc:sldMk cId="0" sldId="274"/>
            <ac:picMk id="7" creationId="{2EC95077-07AC-5989-EA11-F07F33A4BCD0}"/>
          </ac:picMkLst>
        </pc:picChg>
        <pc:picChg chg="add mod">
          <ac:chgData name="Ahmed Carrim" userId="24f41089106fe503" providerId="LiveId" clId="{EC70DBE9-B140-4EA3-86E4-76B95332B452}" dt="2025-10-16T08:17:09.732" v="502" actId="931"/>
          <ac:picMkLst>
            <pc:docMk/>
            <pc:sldMk cId="0" sldId="274"/>
            <ac:picMk id="11" creationId="{B2685855-AD4B-8CDA-0C19-24BA7C52908B}"/>
          </ac:picMkLst>
        </pc:picChg>
        <pc:picChg chg="add mod">
          <ac:chgData name="Ahmed Carrim" userId="24f41089106fe503" providerId="LiveId" clId="{EC70DBE9-B140-4EA3-86E4-76B95332B452}" dt="2025-10-16T08:17:09.732" v="502" actId="931"/>
          <ac:picMkLst>
            <pc:docMk/>
            <pc:sldMk cId="0" sldId="274"/>
            <ac:picMk id="24" creationId="{55205C1B-54A2-1844-EE7B-363F7DA94EB7}"/>
          </ac:picMkLst>
        </pc:picChg>
        <pc:picChg chg="add mod ord">
          <ac:chgData name="Ahmed Carrim" userId="24f41089106fe503" providerId="LiveId" clId="{EC70DBE9-B140-4EA3-86E4-76B95332B452}" dt="2025-10-16T08:20:00.554" v="507" actId="26606"/>
          <ac:picMkLst>
            <pc:docMk/>
            <pc:sldMk cId="0" sldId="274"/>
            <ac:picMk id="26" creationId="{B3E9236F-A5BF-7A65-06AF-1DB9A70E6A6B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75"/>
        </pc:sldMkLst>
        <pc:spChg chg="mod">
          <ac:chgData name="Ahmed Carrim" userId="24f41089106fe503" providerId="LiveId" clId="{EC70DBE9-B140-4EA3-86E4-76B95332B452}" dt="2025-10-16T08:20:23.113" v="510" actId="26606"/>
          <ac:spMkLst>
            <pc:docMk/>
            <pc:sldMk cId="0" sldId="275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6T08:20:29.218" v="511" actId="255"/>
          <ac:spMkLst>
            <pc:docMk/>
            <pc:sldMk cId="0" sldId="275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5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5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5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5"/>
            <ac:grpSpMk id="16" creationId="{43F5E015-E085-4624-B431-B42414448684}"/>
          </ac:grpSpMkLst>
        </pc:grpChg>
        <pc:picChg chg="add del mod">
          <ac:chgData name="Ahmed Carrim" userId="24f41089106fe503" providerId="LiveId" clId="{EC70DBE9-B140-4EA3-86E4-76B95332B452}" dt="2025-10-16T08:22:43.308" v="515" actId="478"/>
          <ac:picMkLst>
            <pc:docMk/>
            <pc:sldMk cId="0" sldId="275"/>
            <ac:picMk id="5" creationId="{3D16717A-7179-196D-2B35-327AF8442589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76"/>
        </pc:sldMkLst>
        <pc:spChg chg="mod">
          <ac:chgData name="Ahmed Carrim" userId="24f41089106fe503" providerId="LiveId" clId="{EC70DBE9-B140-4EA3-86E4-76B95332B452}" dt="2025-10-15T22:41:06.067" v="445" actId="26606"/>
          <ac:spMkLst>
            <pc:docMk/>
            <pc:sldMk cId="0" sldId="276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1:11.924" v="446" actId="255"/>
          <ac:spMkLst>
            <pc:docMk/>
            <pc:sldMk cId="0" sldId="276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6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6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6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6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77"/>
        </pc:sldMkLst>
        <pc:spChg chg="mod">
          <ac:chgData name="Ahmed Carrim" userId="24f41089106fe503" providerId="LiveId" clId="{EC70DBE9-B140-4EA3-86E4-76B95332B452}" dt="2025-10-16T08:15:20.336" v="483" actId="26606"/>
          <ac:spMkLst>
            <pc:docMk/>
            <pc:sldMk cId="0" sldId="277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6T08:15:28.682" v="484" actId="255"/>
          <ac:spMkLst>
            <pc:docMk/>
            <pc:sldMk cId="0" sldId="277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7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7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7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77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78"/>
        </pc:sldMkLst>
        <pc:spChg chg="mod">
          <ac:chgData name="Ahmed Carrim" userId="24f41089106fe503" providerId="LiveId" clId="{EC70DBE9-B140-4EA3-86E4-76B95332B452}" dt="2025-10-15T22:23:43.127" v="221" actId="26606"/>
          <ac:spMkLst>
            <pc:docMk/>
            <pc:sldMk cId="0" sldId="278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23:43.127" v="221" actId="26606"/>
          <ac:spMkLst>
            <pc:docMk/>
            <pc:sldMk cId="0" sldId="278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8"/>
            <ac:spMk id="12" creationId="{8761DDFE-071F-4200-B0AA-394476C2D2D6}"/>
          </ac:spMkLst>
        </pc:spChg>
        <pc:picChg chg="add mod ord">
          <ac:chgData name="Ahmed Carrim" userId="24f41089106fe503" providerId="LiveId" clId="{EC70DBE9-B140-4EA3-86E4-76B95332B452}" dt="2025-10-15T22:23:43.127" v="221" actId="26606"/>
          <ac:picMkLst>
            <pc:docMk/>
            <pc:sldMk cId="0" sldId="278"/>
            <ac:picMk id="5" creationId="{D3D49095-1ABD-110F-8922-9A4B59160FD1}"/>
          </ac:picMkLst>
        </pc:picChg>
        <pc:picChg chg="add mod">
          <ac:chgData name="Ahmed Carrim" userId="24f41089106fe503" providerId="LiveId" clId="{EC70DBE9-B140-4EA3-86E4-76B95332B452}" dt="2025-10-15T22:23:43.127" v="221" actId="26606"/>
          <ac:picMkLst>
            <pc:docMk/>
            <pc:sldMk cId="0" sldId="278"/>
            <ac:picMk id="7" creationId="{5C49DB8E-4F05-910B-FD5A-05DA1641ACAB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79"/>
        </pc:sldMkLst>
        <pc:spChg chg="mod">
          <ac:chgData name="Ahmed Carrim" userId="24f41089106fe503" providerId="LiveId" clId="{EC70DBE9-B140-4EA3-86E4-76B95332B452}" dt="2025-10-15T22:26:59.356" v="231" actId="26606"/>
          <ac:spMkLst>
            <pc:docMk/>
            <pc:sldMk cId="0" sldId="279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27:04.789" v="233" actId="5793"/>
          <ac:spMkLst>
            <pc:docMk/>
            <pc:sldMk cId="0" sldId="279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9"/>
            <ac:spMk id="16" creationId="{1F232A53-673E-406F-BB93-BF651C276DC7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9"/>
            <ac:spMk id="18" creationId="{C062E60F-5CD4-4268-8359-8076634680E5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9"/>
            <ac:spMk id="20" creationId="{BB341EC3-1810-4D33-BA3F-E2D0AA0ECFB6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79"/>
            <ac:spMk id="22" creationId="{10127CDE-2B99-47A8-BB3C-7D17519105E0}"/>
          </ac:spMkLst>
        </pc:spChg>
        <pc:picChg chg="add mod">
          <ac:chgData name="Ahmed Carrim" userId="24f41089106fe503" providerId="LiveId" clId="{EC70DBE9-B140-4EA3-86E4-76B95332B452}" dt="2025-10-15T22:26:59.356" v="231" actId="26606"/>
          <ac:picMkLst>
            <pc:docMk/>
            <pc:sldMk cId="0" sldId="279"/>
            <ac:picMk id="5" creationId="{FF5D732D-82D2-0A99-E797-05EA9ECCC512}"/>
          </ac:picMkLst>
        </pc:picChg>
        <pc:picChg chg="add mod">
          <ac:chgData name="Ahmed Carrim" userId="24f41089106fe503" providerId="LiveId" clId="{EC70DBE9-B140-4EA3-86E4-76B95332B452}" dt="2025-10-15T22:26:59.356" v="231" actId="26606"/>
          <ac:picMkLst>
            <pc:docMk/>
            <pc:sldMk cId="0" sldId="279"/>
            <ac:picMk id="7" creationId="{CA4DCA1C-95BC-DDC5-9A49-0EE64FEFC0A6}"/>
          </ac:picMkLst>
        </pc:picChg>
        <pc:picChg chg="add mod ord">
          <ac:chgData name="Ahmed Carrim" userId="24f41089106fe503" providerId="LiveId" clId="{EC70DBE9-B140-4EA3-86E4-76B95332B452}" dt="2025-10-15T22:26:59.356" v="231" actId="26606"/>
          <ac:picMkLst>
            <pc:docMk/>
            <pc:sldMk cId="0" sldId="279"/>
            <ac:picMk id="9" creationId="{FFA677ED-8374-E14C-17DF-D9E172F83E07}"/>
          </ac:picMkLst>
        </pc:picChg>
        <pc:picChg chg="add mod">
          <ac:chgData name="Ahmed Carrim" userId="24f41089106fe503" providerId="LiveId" clId="{EC70DBE9-B140-4EA3-86E4-76B95332B452}" dt="2025-10-15T22:26:59.356" v="231" actId="26606"/>
          <ac:picMkLst>
            <pc:docMk/>
            <pc:sldMk cId="0" sldId="279"/>
            <ac:picMk id="11" creationId="{9E99DD1E-D6D1-AC21-4C56-69788661CF13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80"/>
        </pc:sldMkLst>
        <pc:spChg chg="mod">
          <ac:chgData name="Ahmed Carrim" userId="24f41089106fe503" providerId="LiveId" clId="{EC70DBE9-B140-4EA3-86E4-76B95332B452}" dt="2025-10-15T22:28:43.939" v="243" actId="26606"/>
          <ac:spMkLst>
            <pc:docMk/>
            <pc:sldMk cId="0" sldId="280"/>
            <ac:spMk id="2" creationId="{00000000-0000-0000-0000-000000000000}"/>
          </ac:spMkLst>
        </pc:spChg>
        <pc:spChg chg="mod ord">
          <ac:chgData name="Ahmed Carrim" userId="24f41089106fe503" providerId="LiveId" clId="{EC70DBE9-B140-4EA3-86E4-76B95332B452}" dt="2025-10-15T22:29:04.251" v="247" actId="1076"/>
          <ac:spMkLst>
            <pc:docMk/>
            <pc:sldMk cId="0" sldId="280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5T22:28:38.588" v="238" actId="26606"/>
          <ac:spMkLst>
            <pc:docMk/>
            <pc:sldMk cId="0" sldId="280"/>
            <ac:spMk id="10" creationId="{7B831B6F-405A-4B47-B9BB-5CA88F285844}"/>
          </ac:spMkLst>
        </pc:spChg>
        <pc:spChg chg="add del">
          <ac:chgData name="Ahmed Carrim" userId="24f41089106fe503" providerId="LiveId" clId="{EC70DBE9-B140-4EA3-86E4-76B95332B452}" dt="2025-10-15T22:28:38.588" v="238" actId="26606"/>
          <ac:spMkLst>
            <pc:docMk/>
            <pc:sldMk cId="0" sldId="280"/>
            <ac:spMk id="12" creationId="{15109354-9C5D-4F8C-B0E6-D1043C7BF20A}"/>
          </ac:spMkLst>
        </pc:spChg>
        <pc:spChg chg="add del">
          <ac:chgData name="Ahmed Carrim" userId="24f41089106fe503" providerId="LiveId" clId="{EC70DBE9-B140-4EA3-86E4-76B95332B452}" dt="2025-10-15T22:28:38.588" v="238" actId="26606"/>
          <ac:spMkLst>
            <pc:docMk/>
            <pc:sldMk cId="0" sldId="280"/>
            <ac:spMk id="14" creationId="{49B530FE-A87D-41A0-A920-ADC6539EAA44}"/>
          </ac:spMkLst>
        </pc:spChg>
        <pc:spChg chg="add del">
          <ac:chgData name="Ahmed Carrim" userId="24f41089106fe503" providerId="LiveId" clId="{EC70DBE9-B140-4EA3-86E4-76B95332B452}" dt="2025-10-15T22:28:40.794" v="240" actId="26606"/>
          <ac:spMkLst>
            <pc:docMk/>
            <pc:sldMk cId="0" sldId="280"/>
            <ac:spMk id="16" creationId="{7A5F0580-5EE9-419F-96EE-B6529EF6E7D0}"/>
          </ac:spMkLst>
        </pc:spChg>
        <pc:spChg chg="add del">
          <ac:chgData name="Ahmed Carrim" userId="24f41089106fe503" providerId="LiveId" clId="{EC70DBE9-B140-4EA3-86E4-76B95332B452}" dt="2025-10-15T22:28:40.794" v="240" actId="26606"/>
          <ac:spMkLst>
            <pc:docMk/>
            <pc:sldMk cId="0" sldId="280"/>
            <ac:spMk id="17" creationId="{8FC9BE17-9A7B-462D-AE50-3D8777387304}"/>
          </ac:spMkLst>
        </pc:spChg>
        <pc:spChg chg="add del">
          <ac:chgData name="Ahmed Carrim" userId="24f41089106fe503" providerId="LiveId" clId="{EC70DBE9-B140-4EA3-86E4-76B95332B452}" dt="2025-10-15T22:28:40.794" v="240" actId="26606"/>
          <ac:spMkLst>
            <pc:docMk/>
            <pc:sldMk cId="0" sldId="280"/>
            <ac:spMk id="18" creationId="{3EBE8569-6AEC-4B8C-8D53-2DE337CDBA65}"/>
          </ac:spMkLst>
        </pc:spChg>
        <pc:spChg chg="add del">
          <ac:chgData name="Ahmed Carrim" userId="24f41089106fe503" providerId="LiveId" clId="{EC70DBE9-B140-4EA3-86E4-76B95332B452}" dt="2025-10-15T22:28:40.794" v="240" actId="26606"/>
          <ac:spMkLst>
            <pc:docMk/>
            <pc:sldMk cId="0" sldId="280"/>
            <ac:spMk id="19" creationId="{55D4142C-5077-457F-A6AD-3FECFDB39685}"/>
          </ac:spMkLst>
        </pc:spChg>
        <pc:spChg chg="add del">
          <ac:chgData name="Ahmed Carrim" userId="24f41089106fe503" providerId="LiveId" clId="{EC70DBE9-B140-4EA3-86E4-76B95332B452}" dt="2025-10-15T22:28:43.926" v="242" actId="26606"/>
          <ac:spMkLst>
            <pc:docMk/>
            <pc:sldMk cId="0" sldId="280"/>
            <ac:spMk id="21" creationId="{2EB492CD-616E-47F8-933B-5E2D952A0593}"/>
          </ac:spMkLst>
        </pc:spChg>
        <pc:spChg chg="add del">
          <ac:chgData name="Ahmed Carrim" userId="24f41089106fe503" providerId="LiveId" clId="{EC70DBE9-B140-4EA3-86E4-76B95332B452}" dt="2025-10-15T22:28:43.926" v="242" actId="26606"/>
          <ac:spMkLst>
            <pc:docMk/>
            <pc:sldMk cId="0" sldId="280"/>
            <ac:spMk id="22" creationId="{59383CF9-23B5-4335-9B21-1791C4CF1C75}"/>
          </ac:spMkLst>
        </pc:spChg>
        <pc:spChg chg="add del">
          <ac:chgData name="Ahmed Carrim" userId="24f41089106fe503" providerId="LiveId" clId="{EC70DBE9-B140-4EA3-86E4-76B95332B452}" dt="2025-10-15T22:28:43.926" v="242" actId="26606"/>
          <ac:spMkLst>
            <pc:docMk/>
            <pc:sldMk cId="0" sldId="280"/>
            <ac:spMk id="23" creationId="{0007FE00-9498-4706-B255-6437B0252C02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0"/>
            <ac:spMk id="25" creationId="{90D01200-0224-43C5-AB38-FB4D16B73FB7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0"/>
            <ac:spMk id="26" creationId="{728A44A4-A002-4A88-9FC9-1D0566C97A47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0"/>
            <ac:spMk id="27" creationId="{3E7D5C7B-DD16-401B-85CE-4AAA2A4F5136}"/>
          </ac:spMkLst>
        </pc:spChg>
        <pc:picChg chg="add mod ord">
          <ac:chgData name="Ahmed Carrim" userId="24f41089106fe503" providerId="LiveId" clId="{EC70DBE9-B140-4EA3-86E4-76B95332B452}" dt="2025-10-15T22:28:43.939" v="243" actId="26606"/>
          <ac:picMkLst>
            <pc:docMk/>
            <pc:sldMk cId="0" sldId="280"/>
            <ac:picMk id="5" creationId="{F447883A-3803-CA54-CBF3-8EA948912C66}"/>
          </ac:picMkLst>
        </pc:picChg>
      </pc:sldChg>
      <pc:sldChg chg="addSp delSp modSp mod ord setBg delDesignElem">
        <pc:chgData name="Ahmed Carrim" userId="24f41089106fe503" providerId="LiveId" clId="{EC70DBE9-B140-4EA3-86E4-76B95332B452}" dt="2025-10-16T08:30:05.031" v="587"/>
        <pc:sldMkLst>
          <pc:docMk/>
          <pc:sldMk cId="0" sldId="281"/>
        </pc:sldMkLst>
        <pc:spChg chg="mod">
          <ac:chgData name="Ahmed Carrim" userId="24f41089106fe503" providerId="LiveId" clId="{EC70DBE9-B140-4EA3-86E4-76B95332B452}" dt="2025-10-16T08:28:55.324" v="574" actId="26606"/>
          <ac:spMkLst>
            <pc:docMk/>
            <pc:sldMk cId="0" sldId="281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6T08:29:41.546" v="582" actId="1076"/>
          <ac:spMkLst>
            <pc:docMk/>
            <pc:sldMk cId="0" sldId="281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1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1"/>
            <ac:spMk id="10" creationId="{01D4315C-C23C-4FD3-98DF-08C29E2292A8}"/>
          </ac:spMkLst>
        </pc:spChg>
        <pc:spChg chg="add del">
          <ac:chgData name="Ahmed Carrim" userId="24f41089106fe503" providerId="LiveId" clId="{EC70DBE9-B140-4EA3-86E4-76B95332B452}" dt="2025-10-16T08:28:55.324" v="574" actId="26606"/>
          <ac:spMkLst>
            <pc:docMk/>
            <pc:sldMk cId="0" sldId="281"/>
            <ac:spMk id="15" creationId="{C3420C89-0B09-4632-A4AF-3971D08BF7A8}"/>
          </ac:spMkLst>
        </pc:spChg>
        <pc:spChg chg="add del">
          <ac:chgData name="Ahmed Carrim" userId="24f41089106fe503" providerId="LiveId" clId="{EC70DBE9-B140-4EA3-86E4-76B95332B452}" dt="2025-10-16T08:28:55.324" v="574" actId="26606"/>
          <ac:spMkLst>
            <pc:docMk/>
            <pc:sldMk cId="0" sldId="281"/>
            <ac:spMk id="32" creationId="{4E5CBA61-BF74-40B4-A3A8-366BBA626CCF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1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1"/>
            <ac:grpSpMk id="16" creationId="{43F5E015-E085-4624-B431-B42414448684}"/>
          </ac:grpSpMkLst>
        </pc:grpChg>
        <pc:grpChg chg="add del">
          <ac:chgData name="Ahmed Carrim" userId="24f41089106fe503" providerId="LiveId" clId="{EC70DBE9-B140-4EA3-86E4-76B95332B452}" dt="2025-10-16T08:28:55.324" v="574" actId="26606"/>
          <ac:grpSpMkLst>
            <pc:docMk/>
            <pc:sldMk cId="0" sldId="281"/>
            <ac:grpSpMk id="24" creationId="{E27AF472-EAE3-4572-AB69-B92BD10DBC6D}"/>
          </ac:grpSpMkLst>
        </pc:grpChg>
        <pc:grpChg chg="add del">
          <ac:chgData name="Ahmed Carrim" userId="24f41089106fe503" providerId="LiveId" clId="{EC70DBE9-B140-4EA3-86E4-76B95332B452}" dt="2025-10-16T08:28:55.324" v="574" actId="26606"/>
          <ac:grpSpMkLst>
            <pc:docMk/>
            <pc:sldMk cId="0" sldId="281"/>
            <ac:grpSpMk id="33" creationId="{AC27E70C-5470-4262-B9CE-AE52C51CF4C1}"/>
          </ac:grpSpMkLst>
        </pc:grpChg>
        <pc:picChg chg="add del mod">
          <ac:chgData name="Ahmed Carrim" userId="24f41089106fe503" providerId="LiveId" clId="{EC70DBE9-B140-4EA3-86E4-76B95332B452}" dt="2025-10-16T08:27:23.486" v="521" actId="478"/>
          <ac:picMkLst>
            <pc:docMk/>
            <pc:sldMk cId="0" sldId="281"/>
            <ac:picMk id="5" creationId="{C936966D-243D-CD64-3200-92671D491173}"/>
          </ac:picMkLst>
        </pc:picChg>
        <pc:picChg chg="add del mod">
          <ac:chgData name="Ahmed Carrim" userId="24f41089106fe503" providerId="LiveId" clId="{EC70DBE9-B140-4EA3-86E4-76B95332B452}" dt="2025-10-16T08:27:46.106" v="525" actId="478"/>
          <ac:picMkLst>
            <pc:docMk/>
            <pc:sldMk cId="0" sldId="281"/>
            <ac:picMk id="7" creationId="{EBE65F62-63A0-08FD-0B6F-6B7080E24489}"/>
          </ac:picMkLst>
        </pc:picChg>
        <pc:picChg chg="add mod ord">
          <ac:chgData name="Ahmed Carrim" userId="24f41089106fe503" providerId="LiveId" clId="{EC70DBE9-B140-4EA3-86E4-76B95332B452}" dt="2025-10-16T08:28:58.304" v="576" actId="931"/>
          <ac:picMkLst>
            <pc:docMk/>
            <pc:sldMk cId="0" sldId="281"/>
            <ac:picMk id="11" creationId="{9CA6A1DC-7908-3EF9-C6A1-9D1BCA1ADE34}"/>
          </ac:picMkLst>
        </pc:picChg>
        <pc:picChg chg="add mod">
          <ac:chgData name="Ahmed Carrim" userId="24f41089106fe503" providerId="LiveId" clId="{EC70DBE9-B140-4EA3-86E4-76B95332B452}" dt="2025-10-16T08:29:48.774" v="585" actId="1076"/>
          <ac:picMkLst>
            <pc:docMk/>
            <pc:sldMk cId="0" sldId="281"/>
            <ac:picMk id="37" creationId="{88D628C0-6FE0-D93C-AF3A-14BC5E362C23}"/>
          </ac:picMkLst>
        </pc:pic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82"/>
        </pc:sldMkLst>
        <pc:spChg chg="mod">
          <ac:chgData name="Ahmed Carrim" userId="24f41089106fe503" providerId="LiveId" clId="{EC70DBE9-B140-4EA3-86E4-76B95332B452}" dt="2025-10-15T22:41:21.647" v="447" actId="26606"/>
          <ac:spMkLst>
            <pc:docMk/>
            <pc:sldMk cId="0" sldId="282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1:26.643" v="448" actId="255"/>
          <ac:spMkLst>
            <pc:docMk/>
            <pc:sldMk cId="0" sldId="282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2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2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2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2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83"/>
        </pc:sldMkLst>
        <pc:spChg chg="mod">
          <ac:chgData name="Ahmed Carrim" userId="24f41089106fe503" providerId="LiveId" clId="{EC70DBE9-B140-4EA3-86E4-76B95332B452}" dt="2025-10-15T22:41:34.154" v="449" actId="26606"/>
          <ac:spMkLst>
            <pc:docMk/>
            <pc:sldMk cId="0" sldId="283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1:37.879" v="450" actId="255"/>
          <ac:spMkLst>
            <pc:docMk/>
            <pc:sldMk cId="0" sldId="283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3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3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3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3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84"/>
        </pc:sldMkLst>
        <pc:spChg chg="mod">
          <ac:chgData name="Ahmed Carrim" userId="24f41089106fe503" providerId="LiveId" clId="{EC70DBE9-B140-4EA3-86E4-76B95332B452}" dt="2025-10-15T22:41:44.904" v="451" actId="26606"/>
          <ac:spMkLst>
            <pc:docMk/>
            <pc:sldMk cId="0" sldId="284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1:52.106" v="452" actId="255"/>
          <ac:spMkLst>
            <pc:docMk/>
            <pc:sldMk cId="0" sldId="284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4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4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4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4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85"/>
        </pc:sldMkLst>
        <pc:spChg chg="mod">
          <ac:chgData name="Ahmed Carrim" userId="24f41089106fe503" providerId="LiveId" clId="{EC70DBE9-B140-4EA3-86E4-76B95332B452}" dt="2025-10-15T22:41:56.214" v="453" actId="26606"/>
          <ac:spMkLst>
            <pc:docMk/>
            <pc:sldMk cId="0" sldId="285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2:01.860" v="454" actId="255"/>
          <ac:spMkLst>
            <pc:docMk/>
            <pc:sldMk cId="0" sldId="285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5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5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5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5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86"/>
        </pc:sldMkLst>
        <pc:spChg chg="mod">
          <ac:chgData name="Ahmed Carrim" userId="24f41089106fe503" providerId="LiveId" clId="{EC70DBE9-B140-4EA3-86E4-76B95332B452}" dt="2025-10-15T22:42:05.444" v="455" actId="26606"/>
          <ac:spMkLst>
            <pc:docMk/>
            <pc:sldMk cId="0" sldId="286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2:10.439" v="456" actId="255"/>
          <ac:spMkLst>
            <pc:docMk/>
            <pc:sldMk cId="0" sldId="286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6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6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6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6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87"/>
        </pc:sldMkLst>
        <pc:spChg chg="mod">
          <ac:chgData name="Ahmed Carrim" userId="24f41089106fe503" providerId="LiveId" clId="{EC70DBE9-B140-4EA3-86E4-76B95332B452}" dt="2025-10-15T22:42:14.340" v="457" actId="26606"/>
          <ac:spMkLst>
            <pc:docMk/>
            <pc:sldMk cId="0" sldId="287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2:20.061" v="458" actId="255"/>
          <ac:spMkLst>
            <pc:docMk/>
            <pc:sldMk cId="0" sldId="287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7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7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7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7"/>
            <ac:grpSpMk id="16" creationId="{43F5E015-E085-4624-B431-B42414448684}"/>
          </ac:grpSpMkLst>
        </pc:grpChg>
      </pc:sldChg>
      <pc:sldChg chg="addSp delSp modSp mod setBg delDesignElem">
        <pc:chgData name="Ahmed Carrim" userId="24f41089106fe503" providerId="LiveId" clId="{EC70DBE9-B140-4EA3-86E4-76B95332B452}" dt="2025-10-16T08:28:59.465" v="577"/>
        <pc:sldMkLst>
          <pc:docMk/>
          <pc:sldMk cId="0" sldId="288"/>
        </pc:sldMkLst>
        <pc:spChg chg="mod">
          <ac:chgData name="Ahmed Carrim" userId="24f41089106fe503" providerId="LiveId" clId="{EC70DBE9-B140-4EA3-86E4-76B95332B452}" dt="2025-10-15T22:42:25.813" v="459" actId="26606"/>
          <ac:spMkLst>
            <pc:docMk/>
            <pc:sldMk cId="0" sldId="288"/>
            <ac:spMk id="2" creationId="{00000000-0000-0000-0000-000000000000}"/>
          </ac:spMkLst>
        </pc:spChg>
        <pc:spChg chg="mod">
          <ac:chgData name="Ahmed Carrim" userId="24f41089106fe503" providerId="LiveId" clId="{EC70DBE9-B140-4EA3-86E4-76B95332B452}" dt="2025-10-15T22:43:20.010" v="465" actId="27636"/>
          <ac:spMkLst>
            <pc:docMk/>
            <pc:sldMk cId="0" sldId="288"/>
            <ac:spMk id="3" creationId="{00000000-0000-0000-0000-000000000000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8"/>
            <ac:spMk id="8" creationId="{815925C2-A704-4D47-B1C1-3FCA52512EC1}"/>
          </ac:spMkLst>
        </pc:spChg>
        <pc:spChg chg="add del">
          <ac:chgData name="Ahmed Carrim" userId="24f41089106fe503" providerId="LiveId" clId="{EC70DBE9-B140-4EA3-86E4-76B95332B452}" dt="2025-10-16T08:28:59.465" v="577"/>
          <ac:spMkLst>
            <pc:docMk/>
            <pc:sldMk cId="0" sldId="288"/>
            <ac:spMk id="10" creationId="{01D4315C-C23C-4FD3-98DF-08C29E2292A8}"/>
          </ac:spMkLst>
        </pc:s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8"/>
            <ac:grpSpMk id="12" creationId="{5E6B47BC-43FD-4C91-8BFF-B41B99A8A39E}"/>
          </ac:grpSpMkLst>
        </pc:grpChg>
        <pc:grpChg chg="add del">
          <ac:chgData name="Ahmed Carrim" userId="24f41089106fe503" providerId="LiveId" clId="{EC70DBE9-B140-4EA3-86E4-76B95332B452}" dt="2025-10-16T08:28:59.465" v="577"/>
          <ac:grpSpMkLst>
            <pc:docMk/>
            <pc:sldMk cId="0" sldId="288"/>
            <ac:grpSpMk id="16" creationId="{43F5E015-E085-4624-B431-B42414448684}"/>
          </ac:grpSpMkLst>
        </pc:grpChg>
      </pc:sldChg>
    </pc:docChg>
  </pc:docChgLst>
</pc:chgInfo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mystudies.iie.edu.za/d2l/home/47760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mystudies.iie.edu.za/d2l/home/4776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519" y="741391"/>
            <a:ext cx="2591866" cy="1616203"/>
          </a:xfrm>
        </p:spPr>
        <p:txBody>
          <a:bodyPr anchor="b">
            <a:normAutofit/>
          </a:bodyPr>
          <a:lstStyle/>
          <a:p>
            <a:r>
              <a:rPr lang="en-ZA" sz="2800"/>
              <a:t>Empowering the 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19" y="2533476"/>
            <a:ext cx="2591866" cy="3447832"/>
          </a:xfrm>
        </p:spPr>
        <p:txBody>
          <a:bodyPr anchor="t">
            <a:normAutofit/>
          </a:bodyPr>
          <a:lstStyle/>
          <a:p>
            <a:r>
              <a:rPr lang="en-GB" sz="1700" dirty="0"/>
              <a:t>Prepared by: Ahmed Carrim, Aadil Kazie, Alexander Tait</a:t>
            </a:r>
          </a:p>
          <a:p>
            <a:r>
              <a:rPr lang="en-GB" sz="1700" dirty="0"/>
              <a:t>Institution: The Independent Institute of Education</a:t>
            </a:r>
          </a:p>
          <a:p>
            <a:r>
              <a:rPr lang="en-GB" sz="1700" dirty="0"/>
              <a:t>Subject: </a:t>
            </a:r>
            <a:r>
              <a:rPr lang="en-GB" sz="1700" dirty="0">
                <a:hlinkClick r:id="rId2" tooltip="Work Integrated Learning 1 XHAW5112 2025 FT HMAW0501 VCGPSD Term2 GR01"/>
              </a:rPr>
              <a:t>Work Integrated Learning 1 XHAW5112</a:t>
            </a:r>
            <a:endParaRPr lang="en-GB" sz="1700" dirty="0"/>
          </a:p>
          <a:p>
            <a:r>
              <a:rPr lang="en-GB" sz="1700" dirty="0"/>
              <a:t>Date: 2025/10/09 </a:t>
            </a:r>
          </a:p>
          <a:p>
            <a:endParaRPr lang="en-GB" sz="1700" dirty="0"/>
          </a:p>
        </p:txBody>
      </p:sp>
      <p:pic>
        <p:nvPicPr>
          <p:cNvPr id="5" name="Picture 4" descr="A logo with a tree and text&#10;&#10;AI-generated content may be incorrect.">
            <a:extLst>
              <a:ext uri="{FF2B5EF4-FFF2-40B4-BE49-F238E27FC236}">
                <a16:creationId xmlns:a16="http://schemas.microsoft.com/office/drawing/2014/main" id="{33108325-456F-4547-8F39-24D990DC1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0754" y="2493223"/>
            <a:ext cx="4792009" cy="1880863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051478" y="0"/>
            <a:ext cx="92522" cy="6858000"/>
            <a:chOff x="12068638" y="0"/>
            <a:chExt cx="123362" cy="6858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519" y="741391"/>
            <a:ext cx="2591866" cy="1616203"/>
          </a:xfrm>
        </p:spPr>
        <p:txBody>
          <a:bodyPr anchor="b">
            <a:normAutofit/>
          </a:bodyPr>
          <a:lstStyle/>
          <a:p>
            <a:r>
              <a:rPr lang="en-ZA" sz="2800"/>
              <a:t>Contrast (CRAP Principle)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19" y="2533476"/>
            <a:ext cx="2591866" cy="3447832"/>
          </a:xfrm>
        </p:spPr>
        <p:txBody>
          <a:bodyPr anchor="t">
            <a:normAutofit/>
          </a:bodyPr>
          <a:lstStyle/>
          <a:p>
            <a:r>
              <a:rPr lang="en-GB" sz="1700"/>
              <a:t>Contrast was applied through color selection and font weights to distinguish sections and improve readability.</a:t>
            </a:r>
          </a:p>
          <a:p>
            <a:endParaRPr lang="en-GB" sz="1700"/>
          </a:p>
        </p:txBody>
      </p:sp>
      <p:pic>
        <p:nvPicPr>
          <p:cNvPr id="5" name="Picture 4" descr="A close-up of a chart&#10;&#10;AI-generated content may be incorrect.">
            <a:extLst>
              <a:ext uri="{FF2B5EF4-FFF2-40B4-BE49-F238E27FC236}">
                <a16:creationId xmlns:a16="http://schemas.microsoft.com/office/drawing/2014/main" id="{81B29E10-01B0-2586-40EB-8E45BA479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54" y="1834322"/>
            <a:ext cx="4792009" cy="319866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051478" y="0"/>
            <a:ext cx="92522" cy="6858000"/>
            <a:chOff x="12068638" y="0"/>
            <a:chExt cx="123362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Repetition (CRAP Principle)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Repetition reinforces branding through consistent </a:t>
            </a:r>
            <a:r>
              <a:rPr lang="en-GB" sz="2400" dirty="0" err="1">
                <a:solidFill>
                  <a:schemeClr val="tx2"/>
                </a:solidFill>
              </a:rPr>
              <a:t>color</a:t>
            </a:r>
            <a:r>
              <a:rPr lang="en-GB" sz="2400" dirty="0">
                <a:solidFill>
                  <a:schemeClr val="tx2"/>
                </a:solidFill>
              </a:rPr>
              <a:t> schemes, typography, and button styles across all pages and screens</a:t>
            </a:r>
            <a:r>
              <a:rPr lang="en-GB" sz="1600" dirty="0">
                <a:solidFill>
                  <a:schemeClr val="tx2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Alignment (CRAP Principle)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Alignment ensures that all elements line up logically, improving visual structure and readability for users</a:t>
            </a:r>
            <a:r>
              <a:rPr lang="en-GB" sz="1600" dirty="0">
                <a:solidFill>
                  <a:schemeClr val="tx2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Proximity (CRAP Principle)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Related items are grouped together to help users quickly find relevant information and understand content hierarchy</a:t>
            </a:r>
            <a:r>
              <a:rPr lang="en-GB" sz="1600" dirty="0">
                <a:solidFill>
                  <a:schemeClr val="tx2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38" y="174032"/>
            <a:ext cx="7631723" cy="1111843"/>
          </a:xfrm>
        </p:spPr>
        <p:txBody>
          <a:bodyPr anchor="ctr">
            <a:normAutofit/>
          </a:bodyPr>
          <a:lstStyle/>
          <a:p>
            <a:r>
              <a:rPr lang="en-ZA" sz="3500"/>
              <a:t>Website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138" y="1459907"/>
            <a:ext cx="7631722" cy="767904"/>
          </a:xfrm>
        </p:spPr>
        <p:txBody>
          <a:bodyPr anchor="ctr">
            <a:normAutofit/>
          </a:bodyPr>
          <a:lstStyle/>
          <a:p>
            <a:pPr algn="ctr"/>
            <a:r>
              <a:rPr lang="en-GB" sz="1700"/>
              <a:t>The Empowering the Nation website presents course information, pricing, and contact options in a user-friendly manner.</a:t>
            </a:r>
          </a:p>
          <a:p>
            <a:pPr marL="0" indent="0" algn="ctr">
              <a:buNone/>
            </a:pPr>
            <a:endParaRPr lang="en-GB" sz="170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6BB5DA6-66A9-95FB-093B-8F8385D52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65" y="2422605"/>
            <a:ext cx="7886696" cy="386448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Website Navigation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Main navigation includes: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Home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Courses (6-Week &amp; 6-Month)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Fee Calculator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Contact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About Us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38" y="174032"/>
            <a:ext cx="7631723" cy="1111843"/>
          </a:xfrm>
        </p:spPr>
        <p:txBody>
          <a:bodyPr anchor="ctr">
            <a:normAutofit/>
          </a:bodyPr>
          <a:lstStyle/>
          <a:p>
            <a:r>
              <a:rPr lang="en-ZA" sz="3500"/>
              <a:t>Website Fee Calculator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138" y="1459907"/>
            <a:ext cx="7631722" cy="767904"/>
          </a:xfrm>
        </p:spPr>
        <p:txBody>
          <a:bodyPr anchor="ctr">
            <a:normAutofit/>
          </a:bodyPr>
          <a:lstStyle/>
          <a:p>
            <a:pPr algn="ctr"/>
            <a:r>
              <a:rPr lang="en-GB" sz="1700"/>
              <a:t>The calculator allows users to estimate costs and view applicable discounts for combined courses.</a:t>
            </a:r>
          </a:p>
          <a:p>
            <a:pPr marL="0" indent="0" algn="ctr">
              <a:buNone/>
            </a:pPr>
            <a:endParaRPr lang="en-GB" sz="170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BD88276-17DC-07C4-F8A7-2096AE0F2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65" y="2412747"/>
            <a:ext cx="7886696" cy="388419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38" y="174032"/>
            <a:ext cx="7631723" cy="1111843"/>
          </a:xfrm>
        </p:spPr>
        <p:txBody>
          <a:bodyPr anchor="ctr">
            <a:normAutofit/>
          </a:bodyPr>
          <a:lstStyle/>
          <a:p>
            <a:r>
              <a:rPr lang="en-ZA" sz="3500"/>
              <a:t>Website Contact Page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138" y="1459907"/>
            <a:ext cx="7631722" cy="767904"/>
          </a:xfrm>
        </p:spPr>
        <p:txBody>
          <a:bodyPr anchor="ctr">
            <a:normAutofit/>
          </a:bodyPr>
          <a:lstStyle/>
          <a:p>
            <a:pPr algn="ctr"/>
            <a:r>
              <a:rPr lang="en-ZA" sz="1700"/>
              <a:t>The contact page provides direct communication channels via email, phone, and a request form.</a:t>
            </a:r>
          </a:p>
          <a:p>
            <a:pPr algn="ctr"/>
            <a:endParaRPr lang="en-ZA" sz="1700"/>
          </a:p>
          <a:p>
            <a:pPr algn="ctr"/>
            <a:endParaRPr lang="en-ZA" sz="1700"/>
          </a:p>
        </p:txBody>
      </p:sp>
      <p:pic>
        <p:nvPicPr>
          <p:cNvPr id="5" name="Picture 4" descr="A screenshot of a contact details page&#10;&#10;AI-generated content may be incorrect.">
            <a:extLst>
              <a:ext uri="{FF2B5EF4-FFF2-40B4-BE49-F238E27FC236}">
                <a16:creationId xmlns:a16="http://schemas.microsoft.com/office/drawing/2014/main" id="{EA88CFC6-A003-908B-5899-AFFBB80C6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65" y="2412747"/>
            <a:ext cx="7886696" cy="388419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 Fill">
            <a:extLst>
              <a:ext uri="{FF2B5EF4-FFF2-40B4-BE49-F238E27FC236}">
                <a16:creationId xmlns:a16="http://schemas.microsoft.com/office/drawing/2014/main" id="{913AE63C-D5B4-45D1-ACFC-648CFFCF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8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lor Cover">
            <a:extLst>
              <a:ext uri="{FF2B5EF4-FFF2-40B4-BE49-F238E27FC236}">
                <a16:creationId xmlns:a16="http://schemas.microsoft.com/office/drawing/2014/main" id="{34DE9D20-D6C2-4834-9EE9-EC583F3FE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8" y="0"/>
            <a:ext cx="914171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40C728-4E01-4237-82C8-9624DFA85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88" y="0"/>
            <a:ext cx="4548176" cy="6858000"/>
            <a:chOff x="651279" y="598259"/>
            <a:chExt cx="10889442" cy="5680742"/>
          </a:xfrm>
        </p:grpSpPr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F1CFB22B-2D73-4F2C-953D-8C306B45B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Color">
              <a:extLst>
                <a:ext uri="{FF2B5EF4-FFF2-40B4-BE49-F238E27FC236}">
                  <a16:creationId xmlns:a16="http://schemas.microsoft.com/office/drawing/2014/main" id="{819F58A9-E813-4511-BEF2-5B65BB728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4AA00986-3198-090A-1DE4-F49D8F8AC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7495" y="653615"/>
            <a:ext cx="2659201" cy="5540004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9"/>
            <a:ext cx="3805776" cy="3018870"/>
          </a:xfrm>
        </p:spPr>
        <p:txBody>
          <a:bodyPr anchor="b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App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9787" y="3952172"/>
            <a:ext cx="3805776" cy="2229172"/>
          </a:xfrm>
        </p:spPr>
        <p:txBody>
          <a:bodyPr anchor="t">
            <a:norm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The Empowering the Nation mobile app mirrors the website’s content for consistency. It includes navigation buttons for Courses, Fees, Contact, and About Us.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Slide Background Fill">
            <a:extLst>
              <a:ext uri="{FF2B5EF4-FFF2-40B4-BE49-F238E27FC236}">
                <a16:creationId xmlns:a16="http://schemas.microsoft.com/office/drawing/2014/main" id="{03AF1C04-3FEF-41BD-BB84-2F263765B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8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DD5E267-EB6F-47DF-ABEF-2C1BED44D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34" name="Color Cover">
              <a:extLst>
                <a:ext uri="{FF2B5EF4-FFF2-40B4-BE49-F238E27FC236}">
                  <a16:creationId xmlns:a16="http://schemas.microsoft.com/office/drawing/2014/main" id="{4BA86AA3-0623-4268-861E-ADA01A7C07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Color Cover">
              <a:extLst>
                <a:ext uri="{FF2B5EF4-FFF2-40B4-BE49-F238E27FC236}">
                  <a16:creationId xmlns:a16="http://schemas.microsoft.com/office/drawing/2014/main" id="{72692EF2-4C1F-4ED7-9C00-6CF92783E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6828D02-A05D-412B-9F20-B68E970B9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38" name="Color">
              <a:extLst>
                <a:ext uri="{FF2B5EF4-FFF2-40B4-BE49-F238E27FC236}">
                  <a16:creationId xmlns:a16="http://schemas.microsoft.com/office/drawing/2014/main" id="{A1A8E50E-11DE-480E-A93B-F503760BC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Color">
              <a:extLst>
                <a:ext uri="{FF2B5EF4-FFF2-40B4-BE49-F238E27FC236}">
                  <a16:creationId xmlns:a16="http://schemas.microsoft.com/office/drawing/2014/main" id="{D2E2EE99-89A4-435B-B61A-3C8B5B2B2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6" name="Picture 25" descr="A close-up of a cell phone&#10;&#10;AI-generated content may be incorrect.">
            <a:extLst>
              <a:ext uri="{FF2B5EF4-FFF2-40B4-BE49-F238E27FC236}">
                <a16:creationId xmlns:a16="http://schemas.microsoft.com/office/drawing/2014/main" id="{B3E9236F-A5BF-7A65-06AF-1DB9A70E6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2057" y="819015"/>
            <a:ext cx="2520376" cy="5196653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1238" y="819015"/>
            <a:ext cx="4126161" cy="2353362"/>
          </a:xfrm>
        </p:spPr>
        <p:txBody>
          <a:bodyPr anchor="b">
            <a:normAutofit/>
          </a:bodyPr>
          <a:lstStyle/>
          <a:p>
            <a:pPr algn="l"/>
            <a:r>
              <a:rPr lang="en-ZA" sz="4200" dirty="0">
                <a:solidFill>
                  <a:schemeClr val="bg1"/>
                </a:solidFill>
              </a:rPr>
              <a:t>App Navigation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238" y="3442089"/>
            <a:ext cx="4126161" cy="2573579"/>
          </a:xfrm>
        </p:spPr>
        <p:txBody>
          <a:bodyPr anchor="t">
            <a:normAutofit/>
          </a:bodyPr>
          <a:lstStyle/>
          <a:p>
            <a:r>
              <a:rPr lang="en-GB" sz="1600">
                <a:solidFill>
                  <a:schemeClr val="bg1"/>
                </a:solidFill>
              </a:rPr>
              <a:t>The app’s main buttons include:</a:t>
            </a:r>
          </a:p>
          <a:p>
            <a:r>
              <a:rPr lang="en-GB" sz="1600">
                <a:solidFill>
                  <a:schemeClr val="bg1"/>
                </a:solidFill>
              </a:rPr>
              <a:t>1. Fees &amp; Discounts</a:t>
            </a:r>
          </a:p>
          <a:p>
            <a:r>
              <a:rPr lang="en-GB" sz="1600">
                <a:solidFill>
                  <a:schemeClr val="bg1"/>
                </a:solidFill>
              </a:rPr>
              <a:t>2. 6-Week Short Courses</a:t>
            </a:r>
          </a:p>
          <a:p>
            <a:r>
              <a:rPr lang="en-GB" sz="1600">
                <a:solidFill>
                  <a:schemeClr val="bg1"/>
                </a:solidFill>
              </a:rPr>
              <a:t>3. 6-Month Courses</a:t>
            </a:r>
          </a:p>
          <a:p>
            <a:r>
              <a:rPr lang="en-GB" sz="1600">
                <a:solidFill>
                  <a:schemeClr val="bg1"/>
                </a:solidFill>
              </a:rPr>
              <a:t>4. Request a Quote</a:t>
            </a:r>
          </a:p>
          <a:p>
            <a:r>
              <a:rPr lang="en-GB" sz="1600">
                <a:solidFill>
                  <a:schemeClr val="bg1"/>
                </a:solidFill>
              </a:rPr>
              <a:t>5. Contact Us</a:t>
            </a:r>
          </a:p>
          <a:p>
            <a:r>
              <a:rPr lang="en-GB" sz="1600">
                <a:solidFill>
                  <a:schemeClr val="bg1"/>
                </a:solidFill>
              </a:rPr>
              <a:t>6. About Us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 Fill">
            <a:extLst>
              <a:ext uri="{FF2B5EF4-FFF2-40B4-BE49-F238E27FC236}">
                <a16:creationId xmlns:a16="http://schemas.microsoft.com/office/drawing/2014/main" id="{C3420C89-0B09-4632-A4AF-3971D08BF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lor Cover">
            <a:extLst>
              <a:ext uri="{FF2B5EF4-FFF2-40B4-BE49-F238E27FC236}">
                <a16:creationId xmlns:a16="http://schemas.microsoft.com/office/drawing/2014/main" id="{4E5CBA61-BF74-40B4-A3A8-366BBA626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C27E70C-5470-4262-B9CE-AE52C51CF4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929"/>
            <a:ext cx="9141714" cy="3490956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B5C7D35F-738C-47DF-AD6E-859806E46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740F8C8B-E52F-46CF-89C7-51C6A037C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 descr="A logo with a tree and text&#10;&#10;AI-generated content may be incorrect.">
            <a:extLst>
              <a:ext uri="{FF2B5EF4-FFF2-40B4-BE49-F238E27FC236}">
                <a16:creationId xmlns:a16="http://schemas.microsoft.com/office/drawing/2014/main" id="{303880D0-3ABD-D6F8-1048-F84FB2AA8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735" y="2732772"/>
            <a:ext cx="3547660" cy="139245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9"/>
            <a:ext cx="4269714" cy="2587131"/>
          </a:xfrm>
        </p:spPr>
        <p:txBody>
          <a:bodyPr anchor="b">
            <a:normAutofit/>
          </a:bodyPr>
          <a:lstStyle/>
          <a:p>
            <a:pPr algn="l"/>
            <a:r>
              <a:rPr lang="en-ZA" sz="4200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518" y="2901861"/>
            <a:ext cx="7621496" cy="4250044"/>
          </a:xfrm>
        </p:spPr>
        <p:txBody>
          <a:bodyPr anchor="ctr">
            <a:normAutofit/>
          </a:bodyPr>
          <a:lstStyle/>
          <a:p>
            <a:r>
              <a:rPr lang="en-GB" sz="1600" dirty="0">
                <a:solidFill>
                  <a:schemeClr val="tx2"/>
                </a:solidFill>
              </a:rPr>
              <a:t>Empowering the Nation is a digital initiative designed to uplift communities through education and skills training. The project involves developing a mobile app and a responsive website that provide course information, contact options, and fee calculations.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App Design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• Simple layout with rounded buttons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Consistent </a:t>
            </a:r>
            <a:r>
              <a:rPr lang="en-GB" sz="2400" dirty="0" err="1">
                <a:solidFill>
                  <a:schemeClr val="tx2"/>
                </a:solidFill>
              </a:rPr>
              <a:t>color</a:t>
            </a:r>
            <a:r>
              <a:rPr lang="en-GB" sz="2400" dirty="0">
                <a:solidFill>
                  <a:schemeClr val="tx2"/>
                </a:solidFill>
              </a:rPr>
              <a:t> scheme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Readable text sizes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Minimalistic structure</a:t>
            </a:r>
          </a:p>
          <a:p>
            <a:pPr marL="0" indent="0">
              <a:buNone/>
            </a:pPr>
            <a:endParaRPr lang="en-GB" sz="16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Technical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ZA" sz="2400" dirty="0">
                <a:solidFill>
                  <a:schemeClr val="tx2"/>
                </a:solidFill>
              </a:rPr>
              <a:t>• Android Studio (for app)</a:t>
            </a:r>
          </a:p>
          <a:p>
            <a:r>
              <a:rPr lang="en-ZA" sz="2400" dirty="0">
                <a:solidFill>
                  <a:schemeClr val="tx2"/>
                </a:solidFill>
              </a:rPr>
              <a:t>• Kotlin programming language</a:t>
            </a:r>
          </a:p>
          <a:p>
            <a:r>
              <a:rPr lang="en-ZA" sz="2400" dirty="0">
                <a:solidFill>
                  <a:schemeClr val="tx2"/>
                </a:solidFill>
              </a:rPr>
              <a:t>• Visual Studio Code (for web)</a:t>
            </a:r>
          </a:p>
          <a:p>
            <a:r>
              <a:rPr lang="en-ZA" sz="2400" dirty="0">
                <a:solidFill>
                  <a:schemeClr val="tx2"/>
                </a:solidFill>
              </a:rPr>
              <a:t>• HTML, CSS, and JavaScript technologies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GitHub Version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Version control ensured consistent updates and collaboration.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GitHub used for code management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GitHub Actions for automated testing</a:t>
            </a:r>
          </a:p>
          <a:p>
            <a:pPr marL="0" indent="0">
              <a:buNone/>
            </a:pPr>
            <a:endParaRPr lang="en-GB" sz="16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8" y="547815"/>
            <a:ext cx="3875389" cy="1680519"/>
          </a:xfrm>
        </p:spPr>
        <p:txBody>
          <a:bodyPr>
            <a:normAutofit/>
          </a:bodyPr>
          <a:lstStyle/>
          <a:p>
            <a:r>
              <a:rPr lang="en-ZA" sz="3500"/>
              <a:t>Social Media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9964" y="547815"/>
            <a:ext cx="3884220" cy="1680519"/>
          </a:xfrm>
        </p:spPr>
        <p:txBody>
          <a:bodyPr anchor="ctr">
            <a:normAutofit/>
          </a:bodyPr>
          <a:lstStyle/>
          <a:p>
            <a:r>
              <a:rPr lang="en-GB" sz="1700"/>
              <a:t>Social media platforms were used to expand reach and promote training programs.</a:t>
            </a:r>
          </a:p>
          <a:p>
            <a:endParaRPr lang="en-GB" sz="1700"/>
          </a:p>
        </p:txBody>
      </p:sp>
      <p:pic>
        <p:nvPicPr>
          <p:cNvPr id="7" name="Picture 6" descr="A logo of a camera&#10;&#10;AI-generated content may be incorrect.">
            <a:extLst>
              <a:ext uri="{FF2B5EF4-FFF2-40B4-BE49-F238E27FC236}">
                <a16:creationId xmlns:a16="http://schemas.microsoft.com/office/drawing/2014/main" id="{5C49DB8E-4F05-910B-FD5A-05DA1641A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769" y="2421924"/>
            <a:ext cx="3711146" cy="3711146"/>
          </a:xfrm>
          <a:prstGeom prst="rect">
            <a:avLst/>
          </a:prstGeom>
        </p:spPr>
      </p:pic>
      <p:pic>
        <p:nvPicPr>
          <p:cNvPr id="5" name="Picture 4" descr="A blue square with a white letter f on it&#10;&#10;AI-generated content may be incorrect.">
            <a:extLst>
              <a:ext uri="{FF2B5EF4-FFF2-40B4-BE49-F238E27FC236}">
                <a16:creationId xmlns:a16="http://schemas.microsoft.com/office/drawing/2014/main" id="{D3D49095-1ABD-110F-8922-9A4B59160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916" y="2421924"/>
            <a:ext cx="3711146" cy="371114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F232A53-673E-406F-BB93-BF651C276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062E60F-5CD4-4268-8359-80766346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812" y="288350"/>
            <a:ext cx="8375585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10047"/>
            <a:ext cx="2475738" cy="1645920"/>
          </a:xfrm>
        </p:spPr>
        <p:txBody>
          <a:bodyPr>
            <a:normAutofit/>
          </a:bodyPr>
          <a:lstStyle/>
          <a:p>
            <a:r>
              <a:rPr lang="en-ZA" sz="2400"/>
              <a:t>Instagram Campaign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B341EC3-1810-4D33-BA3F-E2D0AA0EC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806" y="980964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0127CDE-2B99-47A8-BB3C-7D1751910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25268" y="1326149"/>
            <a:ext cx="1463040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5858" y="510047"/>
            <a:ext cx="5143500" cy="1645920"/>
          </a:xfrm>
        </p:spPr>
        <p:txBody>
          <a:bodyPr anchor="ctr">
            <a:normAutofit/>
          </a:bodyPr>
          <a:lstStyle/>
          <a:p>
            <a:r>
              <a:rPr lang="en-GB" sz="1500" dirty="0"/>
              <a:t>Instagram serves as a visual showcase for the project.</a:t>
            </a:r>
          </a:p>
          <a:p>
            <a:r>
              <a:rPr lang="en-GB" sz="1500" dirty="0"/>
              <a:t>First post: Introduction of the app and website.</a:t>
            </a:r>
          </a:p>
          <a:p>
            <a:pPr marL="0" indent="0">
              <a:buNone/>
            </a:pPr>
            <a:endParaRPr lang="en-GB" sz="1500" dirty="0"/>
          </a:p>
        </p:txBody>
      </p:sp>
      <p:pic>
        <p:nvPicPr>
          <p:cNvPr id="9" name="Picture 8" descr="A screenshot of a phone&#10;&#10;AI-generated content may be incorrect.">
            <a:extLst>
              <a:ext uri="{FF2B5EF4-FFF2-40B4-BE49-F238E27FC236}">
                <a16:creationId xmlns:a16="http://schemas.microsoft.com/office/drawing/2014/main" id="{FFA677ED-8374-E14C-17DF-D9E172F83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65" y="2606462"/>
            <a:ext cx="1683181" cy="3639312"/>
          </a:xfrm>
          <a:prstGeom prst="rect">
            <a:avLst/>
          </a:prstGeom>
        </p:spPr>
      </p:pic>
      <p:pic>
        <p:nvPicPr>
          <p:cNvPr id="5" name="Picture 4" descr="A screenshot of a social media post&#10;&#10;AI-generated content may be incorrect.">
            <a:extLst>
              <a:ext uri="{FF2B5EF4-FFF2-40B4-BE49-F238E27FC236}">
                <a16:creationId xmlns:a16="http://schemas.microsoft.com/office/drawing/2014/main" id="{FF5D732D-82D2-0A99-E797-05EA9ECCC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699" y="2606462"/>
            <a:ext cx="1683181" cy="3639312"/>
          </a:xfrm>
          <a:prstGeom prst="rect">
            <a:avLst/>
          </a:prstGeom>
        </p:spPr>
      </p:pic>
      <p:pic>
        <p:nvPicPr>
          <p:cNvPr id="7" name="Picture 6" descr="A screenshot of a social media post&#10;&#10;AI-generated content may be incorrect.">
            <a:extLst>
              <a:ext uri="{FF2B5EF4-FFF2-40B4-BE49-F238E27FC236}">
                <a16:creationId xmlns:a16="http://schemas.microsoft.com/office/drawing/2014/main" id="{CA4DCA1C-95BC-DDC5-9A49-0EE64FEFC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833" y="2606462"/>
            <a:ext cx="1683181" cy="3639312"/>
          </a:xfrm>
          <a:prstGeom prst="rect">
            <a:avLst/>
          </a:prstGeom>
        </p:spPr>
      </p:pic>
      <p:pic>
        <p:nvPicPr>
          <p:cNvPr id="11" name="Picture 10" descr="A screenshot of a social media post&#10;&#10;AI-generated content may be incorrect.">
            <a:extLst>
              <a:ext uri="{FF2B5EF4-FFF2-40B4-BE49-F238E27FC236}">
                <a16:creationId xmlns:a16="http://schemas.microsoft.com/office/drawing/2014/main" id="{9E99DD1E-D6D1-AC21-4C56-69788661CF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1967" y="2606462"/>
            <a:ext cx="1683181" cy="3639312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0D01200-0224-43C5-AB38-FB4D16B73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486" y="1078992"/>
            <a:ext cx="4701577" cy="1536192"/>
          </a:xfrm>
        </p:spPr>
        <p:txBody>
          <a:bodyPr anchor="b">
            <a:normAutofit/>
          </a:bodyPr>
          <a:lstStyle/>
          <a:p>
            <a:r>
              <a:rPr lang="en-ZA" sz="4500"/>
              <a:t>Facebook Engagement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8A44A4-A002-4A88-9FC9-1D0566C97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30758" y="431969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E7D5C7B-DD16-401B-85CE-4AAA2A4F5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879" y="2935541"/>
            <a:ext cx="46634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486" y="4014609"/>
            <a:ext cx="4701577" cy="963266"/>
          </a:xfrm>
        </p:spPr>
        <p:txBody>
          <a:bodyPr>
            <a:normAutofit/>
          </a:bodyPr>
          <a:lstStyle/>
          <a:p>
            <a:r>
              <a:rPr lang="en-GB" sz="1900" dirty="0"/>
              <a:t>Facebook highlights updates, course information, and testimonials from learners.</a:t>
            </a:r>
          </a:p>
          <a:p>
            <a:pPr marL="0" indent="0">
              <a:buNone/>
            </a:pPr>
            <a:endParaRPr lang="en-GB" sz="1900" dirty="0"/>
          </a:p>
        </p:txBody>
      </p:sp>
      <p:pic>
        <p:nvPicPr>
          <p:cNvPr id="5" name="Picture 4" descr="A green and white website&#10;&#10;AI-generated content may be incorrect.">
            <a:extLst>
              <a:ext uri="{FF2B5EF4-FFF2-40B4-BE49-F238E27FC236}">
                <a16:creationId xmlns:a16="http://schemas.microsoft.com/office/drawing/2014/main" id="{F447883A-3803-CA54-CBF3-8EA948912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9258" y="601133"/>
            <a:ext cx="2580847" cy="5580211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 dirty="0">
                <a:solidFill>
                  <a:schemeClr val="bg1"/>
                </a:solidFill>
              </a:rPr>
              <a:t>TikTok Marketing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9331" y="65773"/>
            <a:ext cx="2391840" cy="3425953"/>
          </a:xfrm>
        </p:spPr>
        <p:txBody>
          <a:bodyPr anchor="ctr">
            <a:normAutofit/>
          </a:bodyPr>
          <a:lstStyle/>
          <a:p>
            <a:r>
              <a:rPr lang="en-GB" sz="1600" dirty="0">
                <a:solidFill>
                  <a:schemeClr val="tx2"/>
                </a:solidFill>
              </a:rPr>
              <a:t>Short-form video content demonstrates empowerment success stories and training highlights.</a:t>
            </a:r>
          </a:p>
          <a:p>
            <a:pPr marL="0" indent="0">
              <a:buNone/>
            </a:pPr>
            <a:endParaRPr lang="en-GB" sz="1600" dirty="0">
              <a:solidFill>
                <a:schemeClr val="tx2"/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8D628C0-6FE0-D93C-AF3A-14BC5E362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302" y="1895328"/>
            <a:ext cx="2225030" cy="4817386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Ethical &amp; Professional Considerations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• Accuracy of course information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Respectful, bias-free communication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Confidentiality maintained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Representation of all learners fairly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Challenges &amp;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Challenges:</a:t>
            </a:r>
          </a:p>
          <a:p>
            <a:r>
              <a:rPr lang="en-GB" sz="2400" dirty="0">
                <a:solidFill>
                  <a:schemeClr val="tx2"/>
                </a:solidFill>
              </a:rPr>
              <a:t>- Aligning web and app design</a:t>
            </a:r>
          </a:p>
          <a:p>
            <a:r>
              <a:rPr lang="en-GB" sz="2400" dirty="0">
                <a:solidFill>
                  <a:schemeClr val="tx2"/>
                </a:solidFill>
              </a:rPr>
              <a:t>- Maintaining responsive design</a:t>
            </a:r>
          </a:p>
          <a:p>
            <a:r>
              <a:rPr lang="en-GB" sz="2400" dirty="0">
                <a:solidFill>
                  <a:schemeClr val="tx2"/>
                </a:solidFill>
              </a:rPr>
              <a:t>Solutions:</a:t>
            </a:r>
          </a:p>
          <a:p>
            <a:r>
              <a:rPr lang="en-GB" sz="2400" dirty="0">
                <a:solidFill>
                  <a:schemeClr val="tx2"/>
                </a:solidFill>
              </a:rPr>
              <a:t>- Applied same structure and visual hierarchy</a:t>
            </a:r>
          </a:p>
          <a:p>
            <a:r>
              <a:rPr lang="en-GB" sz="2400" dirty="0">
                <a:solidFill>
                  <a:schemeClr val="tx2"/>
                </a:solidFill>
              </a:rPr>
              <a:t>- Conducted testing for multiple screen sizes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User Testing &amp; Feedback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User testing focused on navigation clarity and loading times. Feedback led to improving button sizes and spacing.</a:t>
            </a:r>
          </a:p>
          <a:p>
            <a:pPr marL="0" indent="0">
              <a:buNone/>
            </a:pPr>
            <a:endParaRPr lang="en-GB" sz="16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 dirty="0">
                <a:solidFill>
                  <a:schemeClr val="bg1"/>
                </a:solidFill>
              </a:rPr>
              <a:t>Background &amp; 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6" y="841247"/>
            <a:ext cx="3478421" cy="5520224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In South Africa, many domestic workers and gardeners lack access to affordable training opportunities. Empowering the Nation bridges this gap by offering structured short-term and long-term training programs that enhance employability.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Future Improvements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• Add online </a:t>
            </a:r>
            <a:r>
              <a:rPr lang="en-GB" sz="2400" dirty="0" err="1">
                <a:solidFill>
                  <a:schemeClr val="tx2"/>
                </a:solidFill>
              </a:rPr>
              <a:t>enrollment</a:t>
            </a:r>
            <a:r>
              <a:rPr lang="en-GB" sz="2400" dirty="0">
                <a:solidFill>
                  <a:schemeClr val="tx2"/>
                </a:solidFill>
              </a:rPr>
              <a:t> &amp; payment features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Enable push notifications for new courses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Integrate chatbot for FAQs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Impact on the Community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The project provides education and confidence to individuals seeking better job opportunities, fostering social and economic development</a:t>
            </a:r>
            <a:r>
              <a:rPr lang="en-GB" sz="1600" dirty="0">
                <a:solidFill>
                  <a:schemeClr val="tx2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Empowering the Nation successfully integrates technology, education, and empowerment. The project demonstrates practical application of UX/UI principles and ethical communication.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References &amp; 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 fontScale="92500"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Developed by: Ahmed, Aadil, Alex</a:t>
            </a:r>
          </a:p>
          <a:p>
            <a:r>
              <a:rPr lang="en-GB" sz="2400" dirty="0">
                <a:solidFill>
                  <a:schemeClr val="tx2"/>
                </a:solidFill>
              </a:rPr>
              <a:t>Institution: The Independent Institute of Education</a:t>
            </a:r>
          </a:p>
          <a:p>
            <a:r>
              <a:rPr lang="en-GB" sz="2400" dirty="0">
                <a:solidFill>
                  <a:schemeClr val="tx2"/>
                </a:solidFill>
              </a:rPr>
              <a:t>Subject: </a:t>
            </a:r>
            <a:r>
              <a:rPr lang="en-GB" dirty="0">
                <a:hlinkClick r:id="rId2" tooltip="Work Integrated Learning 1 XHAW5112 2025 FT HMAW0501 VCGPSD Term2 GR01"/>
              </a:rPr>
              <a:t>Work Integrated Learning 1 XHAW5112 </a:t>
            </a:r>
            <a:endParaRPr lang="en-GB" dirty="0"/>
          </a:p>
          <a:p>
            <a:r>
              <a:rPr lang="en-GB" sz="2400" dirty="0">
                <a:solidFill>
                  <a:schemeClr val="tx2"/>
                </a:solidFill>
              </a:rPr>
              <a:t>A special thanks for your attention and allowing us to present our group assignment to you all</a:t>
            </a:r>
            <a:r>
              <a:rPr lang="en-GB" sz="1600" dirty="0">
                <a:solidFill>
                  <a:schemeClr val="tx2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Goals &amp;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• Provide accessible training through digital platforms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Simplify information access via website and app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Encourage community empowerment and self-sustainability</a:t>
            </a:r>
          </a:p>
          <a:p>
            <a:r>
              <a:rPr lang="en-GB" sz="2400" dirty="0">
                <a:solidFill>
                  <a:schemeClr val="tx2"/>
                </a:solidFill>
              </a:rPr>
              <a:t>• Promote awareness through social media integration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Importance of Empowerment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Empowerment creates independence, boosts self-confidence, and increases employment opportunities. Through skill-based learning, individuals can improve their livelihoods and contribute to economic development.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Slide Background Fill">
            <a:extLst>
              <a:ext uri="{FF2B5EF4-FFF2-40B4-BE49-F238E27FC236}">
                <a16:creationId xmlns:a16="http://schemas.microsoft.com/office/drawing/2014/main" id="{7D07B7BC-3270-4CF3-A7AA-0937908AD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E60094D-07A5-4104-AD08-5257B73F1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5542"/>
            <a:ext cx="9141714" cy="6858000"/>
            <a:chOff x="651279" y="598259"/>
            <a:chExt cx="10889442" cy="5680742"/>
          </a:xfrm>
        </p:grpSpPr>
        <p:sp>
          <p:nvSpPr>
            <p:cNvPr id="22" name="Color">
              <a:extLst>
                <a:ext uri="{FF2B5EF4-FFF2-40B4-BE49-F238E27FC236}">
                  <a16:creationId xmlns:a16="http://schemas.microsoft.com/office/drawing/2014/main" id="{6E41D84E-894E-409A-8E60-5599740E4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Color">
              <a:extLst>
                <a:ext uri="{FF2B5EF4-FFF2-40B4-BE49-F238E27FC236}">
                  <a16:creationId xmlns:a16="http://schemas.microsoft.com/office/drawing/2014/main" id="{17F7605B-2D6C-492C-8C2B-EF38B09E3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F60B1F2B-B014-02AB-663E-9C55C486B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772" y="2197387"/>
            <a:ext cx="1805212" cy="3903162"/>
          </a:xfrm>
          <a:prstGeom prst="rect">
            <a:avLst/>
          </a:prstGeom>
        </p:spPr>
      </p:pic>
      <p:pic>
        <p:nvPicPr>
          <p:cNvPr id="5" name="Picture 4" descr="A screenshot of a phone&#10;&#10;AI-generated content may be incorrect.">
            <a:extLst>
              <a:ext uri="{FF2B5EF4-FFF2-40B4-BE49-F238E27FC236}">
                <a16:creationId xmlns:a16="http://schemas.microsoft.com/office/drawing/2014/main" id="{C375BBB3-6B74-579D-7AA0-5CFEDB49F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910" y="2197386"/>
            <a:ext cx="1805212" cy="3903162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576072"/>
            <a:ext cx="7783113" cy="1546533"/>
          </a:xfrm>
        </p:spPr>
        <p:txBody>
          <a:bodyPr anchor="t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Project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6" y="2197386"/>
            <a:ext cx="3524595" cy="3903163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The project consists of three major components:</a:t>
            </a:r>
          </a:p>
          <a:p>
            <a:r>
              <a:rPr lang="en-GB" sz="2400" dirty="0">
                <a:solidFill>
                  <a:schemeClr val="bg1"/>
                </a:solidFill>
              </a:rPr>
              <a:t>1. Mobile Application</a:t>
            </a:r>
          </a:p>
          <a:p>
            <a:r>
              <a:rPr lang="en-GB" sz="2400" dirty="0">
                <a:solidFill>
                  <a:schemeClr val="bg1"/>
                </a:solidFill>
              </a:rPr>
              <a:t>2. Website Platform</a:t>
            </a:r>
          </a:p>
          <a:p>
            <a:r>
              <a:rPr lang="en-GB" sz="2400" dirty="0">
                <a:solidFill>
                  <a:schemeClr val="bg1"/>
                </a:solidFill>
              </a:rPr>
              <a:t>3. Social Media Integration (Facebook, Instagram, TikTok</a:t>
            </a:r>
            <a:r>
              <a:rPr lang="en-GB" sz="16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endParaRPr lang="en-GB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Brand Identity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Brand </a:t>
            </a:r>
            <a:r>
              <a:rPr lang="en-GB" sz="2400" dirty="0" err="1">
                <a:solidFill>
                  <a:schemeClr val="tx2"/>
                </a:solidFill>
              </a:rPr>
              <a:t>colors</a:t>
            </a:r>
            <a:r>
              <a:rPr lang="en-GB" sz="2400" dirty="0">
                <a:solidFill>
                  <a:schemeClr val="tx2"/>
                </a:solidFill>
              </a:rPr>
              <a:t>: Green, Gold, White</a:t>
            </a:r>
          </a:p>
          <a:p>
            <a:r>
              <a:rPr lang="en-GB" sz="2400" dirty="0">
                <a:solidFill>
                  <a:schemeClr val="tx2"/>
                </a:solidFill>
              </a:rPr>
              <a:t>Fonts: Clean sans-serif style</a:t>
            </a:r>
          </a:p>
          <a:p>
            <a:r>
              <a:rPr lang="en-GB" sz="2400" dirty="0">
                <a:solidFill>
                  <a:schemeClr val="tx2"/>
                </a:solidFill>
              </a:rPr>
              <a:t>Tone: Professional, uplifting, and community-focused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8" y="547815"/>
            <a:ext cx="3875389" cy="1680519"/>
          </a:xfrm>
        </p:spPr>
        <p:txBody>
          <a:bodyPr>
            <a:normAutofit/>
          </a:bodyPr>
          <a:lstStyle/>
          <a:p>
            <a:r>
              <a:rPr lang="en-ZA" sz="3500"/>
              <a:t>Logo Meaning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9964" y="547815"/>
            <a:ext cx="3884220" cy="1680519"/>
          </a:xfrm>
        </p:spPr>
        <p:txBody>
          <a:bodyPr anchor="ctr">
            <a:normAutofit/>
          </a:bodyPr>
          <a:lstStyle/>
          <a:p>
            <a:r>
              <a:rPr lang="en-GB" sz="1700"/>
              <a:t>The Empowering the Nation logo represents growth, unity, and support. The use of green symbolizes progress, while gold reflects value and success.</a:t>
            </a:r>
          </a:p>
          <a:p>
            <a:endParaRPr lang="en-GB" sz="1700"/>
          </a:p>
        </p:txBody>
      </p:sp>
      <p:pic>
        <p:nvPicPr>
          <p:cNvPr id="6" name="Picture 5" descr="A logo with a hand and a tree&#10;&#10;AI-generated content may be incorrect.">
            <a:extLst>
              <a:ext uri="{FF2B5EF4-FFF2-40B4-BE49-F238E27FC236}">
                <a16:creationId xmlns:a16="http://schemas.microsoft.com/office/drawing/2014/main" id="{C983E3A1-77DB-A8AA-E891-251BD7A5D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72" y="2475441"/>
            <a:ext cx="3875389" cy="3604112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7EB993E-4C43-C0CA-35ED-B908335B3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107574"/>
              </p:ext>
            </p:extLst>
          </p:nvPr>
        </p:nvGraphicFramePr>
        <p:xfrm>
          <a:off x="4050891" y="2228334"/>
          <a:ext cx="4857137" cy="4356635"/>
        </p:xfrm>
        <a:graphic>
          <a:graphicData uri="http://schemas.openxmlformats.org/drawingml/2006/table">
            <a:tbl>
              <a:tblPr>
                <a:solidFill>
                  <a:schemeClr val="tx1">
                    <a:lumMod val="65000"/>
                    <a:lumOff val="35000"/>
                  </a:schemeClr>
                </a:solidFill>
              </a:tblPr>
              <a:tblGrid>
                <a:gridCol w="1638868">
                  <a:extLst>
                    <a:ext uri="{9D8B030D-6E8A-4147-A177-3AD203B41FA5}">
                      <a16:colId xmlns:a16="http://schemas.microsoft.com/office/drawing/2014/main" val="606348869"/>
                    </a:ext>
                  </a:extLst>
                </a:gridCol>
                <a:gridCol w="2036850">
                  <a:extLst>
                    <a:ext uri="{9D8B030D-6E8A-4147-A177-3AD203B41FA5}">
                      <a16:colId xmlns:a16="http://schemas.microsoft.com/office/drawing/2014/main" val="2552263509"/>
                    </a:ext>
                  </a:extLst>
                </a:gridCol>
                <a:gridCol w="1181419">
                  <a:extLst>
                    <a:ext uri="{9D8B030D-6E8A-4147-A177-3AD203B41FA5}">
                      <a16:colId xmlns:a16="http://schemas.microsoft.com/office/drawing/2014/main" val="974535594"/>
                    </a:ext>
                  </a:extLst>
                </a:gridCol>
              </a:tblGrid>
              <a:tr h="2381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1000" cap="none" spc="0" dirty="0">
                          <a:solidFill>
                            <a:schemeClr val="bg1"/>
                          </a:solidFill>
                        </a:rPr>
                        <a:t>Element</a:t>
                      </a: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1000" cap="none" spc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1000" cap="none" spc="0">
                          <a:solidFill>
                            <a:schemeClr val="bg1"/>
                          </a:solidFill>
                        </a:rPr>
                        <a:t>Meaning/Interpretation</a:t>
                      </a: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485666"/>
                  </a:ext>
                </a:extLst>
              </a:tr>
              <a:tr h="6822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1000" b="1" cap="none" spc="0" dirty="0" err="1">
                          <a:solidFill>
                            <a:schemeClr val="bg1"/>
                          </a:solidFill>
                        </a:rPr>
                        <a:t>Color</a:t>
                      </a:r>
                      <a:r>
                        <a:rPr lang="en-ZA" sz="1000" b="1" cap="none" spc="0" dirty="0">
                          <a:solidFill>
                            <a:schemeClr val="bg1"/>
                          </a:solidFill>
                        </a:rPr>
                        <a:t>: Green</a:t>
                      </a:r>
                      <a:r>
                        <a:rPr lang="en-ZA" sz="1000" cap="none" spc="0" dirty="0">
                          <a:solidFill>
                            <a:schemeClr val="bg1"/>
                          </a:solidFill>
                        </a:rPr>
                        <a:t> (in "EMPOWERING")</a:t>
                      </a: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00" b="1" cap="none" spc="0" dirty="0">
                          <a:solidFill>
                            <a:schemeClr val="bg1"/>
                          </a:solidFill>
                        </a:rPr>
                        <a:t>Growth, Health, and Stability.</a:t>
                      </a:r>
                      <a:r>
                        <a:rPr lang="en-GB" sz="1000" cap="none" spc="0" dirty="0">
                          <a:solidFill>
                            <a:schemeClr val="bg1"/>
                          </a:solidFill>
                        </a:rPr>
                        <a:t> This </a:t>
                      </a:r>
                      <a:r>
                        <a:rPr lang="en-GB" sz="1000" cap="none" spc="0" dirty="0" err="1">
                          <a:solidFill>
                            <a:schemeClr val="bg1"/>
                          </a:solidFill>
                        </a:rPr>
                        <a:t>color</a:t>
                      </a:r>
                      <a:r>
                        <a:rPr lang="en-GB" sz="1000" cap="none" spc="0" dirty="0">
                          <a:solidFill>
                            <a:schemeClr val="bg1"/>
                          </a:solidFill>
                        </a:rPr>
                        <a:t> is the primary identifier, immediately suggesting nature, progress, and long-term sustainability.</a:t>
                      </a: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ZA" sz="1000" cap="none" spc="0">
                        <a:solidFill>
                          <a:schemeClr val="bg1"/>
                        </a:solidFill>
                      </a:endParaRP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639058"/>
                  </a:ext>
                </a:extLst>
              </a:tr>
              <a:tr h="8302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00" b="1" cap="none" spc="0" dirty="0" err="1">
                          <a:solidFill>
                            <a:schemeClr val="bg1"/>
                          </a:solidFill>
                        </a:rPr>
                        <a:t>Color</a:t>
                      </a:r>
                      <a:r>
                        <a:rPr lang="en-GB" sz="1000" b="1" cap="none" spc="0" dirty="0">
                          <a:solidFill>
                            <a:schemeClr val="bg1"/>
                          </a:solidFill>
                        </a:rPr>
                        <a:t>: Gold/Orange</a:t>
                      </a:r>
                      <a:r>
                        <a:rPr lang="en-GB" sz="1000" cap="none" spc="0" dirty="0">
                          <a:solidFill>
                            <a:schemeClr val="bg1"/>
                          </a:solidFill>
                        </a:rPr>
                        <a:t> (in "THE NATION" and Hand)</a:t>
                      </a: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00" b="1" cap="none" spc="0" dirty="0">
                          <a:solidFill>
                            <a:schemeClr val="bg1"/>
                          </a:solidFill>
                        </a:rPr>
                        <a:t>Warmth, Value, and Aspiration.</a:t>
                      </a:r>
                      <a:r>
                        <a:rPr lang="en-GB" sz="1000" cap="none" spc="0" dirty="0">
                          <a:solidFill>
                            <a:schemeClr val="bg1"/>
                          </a:solidFill>
                        </a:rPr>
                        <a:t> This </a:t>
                      </a:r>
                      <a:r>
                        <a:rPr lang="en-GB" sz="1000" cap="none" spc="0" dirty="0" err="1">
                          <a:solidFill>
                            <a:schemeClr val="bg1"/>
                          </a:solidFill>
                        </a:rPr>
                        <a:t>color</a:t>
                      </a:r>
                      <a:r>
                        <a:rPr lang="en-GB" sz="1000" cap="none" spc="0" dirty="0">
                          <a:solidFill>
                            <a:schemeClr val="bg1"/>
                          </a:solidFill>
                        </a:rPr>
                        <a:t> signifies quality, success, and the valuable resources being provided. It acts as a strong, eye-catching contrast to the green.</a:t>
                      </a: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ZA" sz="1000" cap="none" spc="0">
                        <a:solidFill>
                          <a:schemeClr val="bg1"/>
                        </a:solidFill>
                      </a:endParaRP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899986"/>
                  </a:ext>
                </a:extLst>
              </a:tr>
              <a:tr h="8302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1000" b="1" cap="none" spc="0">
                          <a:solidFill>
                            <a:schemeClr val="bg1"/>
                          </a:solidFill>
                        </a:rPr>
                        <a:t>Graphic: Hand</a:t>
                      </a:r>
                      <a:endParaRPr lang="en-ZA" sz="1000" cap="none" spc="0">
                        <a:solidFill>
                          <a:schemeClr val="bg1"/>
                        </a:solidFill>
                      </a:endParaRP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00" b="1" cap="none" spc="0" dirty="0">
                          <a:solidFill>
                            <a:schemeClr val="bg1"/>
                          </a:solidFill>
                        </a:rPr>
                        <a:t>Support, Nurturing, and Community.</a:t>
                      </a:r>
                      <a:r>
                        <a:rPr lang="en-GB" sz="1000" cap="none" spc="0" dirty="0">
                          <a:solidFill>
                            <a:schemeClr val="bg1"/>
                          </a:solidFill>
                        </a:rPr>
                        <a:t> The hand cradling the tree symbolizes providing support, protection, and actively nurturing the foundation for growth.</a:t>
                      </a: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ZA" sz="10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323259"/>
                  </a:ext>
                </a:extLst>
              </a:tr>
              <a:tr h="8302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1000" b="1" cap="none" spc="0">
                          <a:solidFill>
                            <a:schemeClr val="bg1"/>
                          </a:solidFill>
                        </a:rPr>
                        <a:t>Graphic: Tree/Plant</a:t>
                      </a:r>
                      <a:endParaRPr lang="en-ZA" sz="1000" cap="none" spc="0">
                        <a:solidFill>
                          <a:schemeClr val="bg1"/>
                        </a:solidFill>
                      </a:endParaRP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00" b="1" cap="none" spc="0" dirty="0">
                          <a:solidFill>
                            <a:schemeClr val="bg1"/>
                          </a:solidFill>
                        </a:rPr>
                        <a:t>Life, Development, and Future.</a:t>
                      </a:r>
                      <a:r>
                        <a:rPr lang="en-GB" sz="1000" cap="none" spc="0" dirty="0">
                          <a:solidFill>
                            <a:schemeClr val="bg1"/>
                          </a:solidFill>
                        </a:rPr>
                        <a:t> The growing tree represents the potential, the tangible results of education, and the continuous development of the nation's people.</a:t>
                      </a: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ZA" sz="1000" cap="none" spc="0">
                        <a:solidFill>
                          <a:schemeClr val="bg1"/>
                        </a:solidFill>
                      </a:endParaRP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679582"/>
                  </a:ext>
                </a:extLst>
              </a:tr>
              <a:tr h="8302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1000" b="1" cap="none" spc="0">
                          <a:solidFill>
                            <a:schemeClr val="bg1"/>
                          </a:solidFill>
                        </a:rPr>
                        <a:t>Typography</a:t>
                      </a:r>
                      <a:endParaRPr lang="en-ZA" sz="1000" cap="none" spc="0">
                        <a:solidFill>
                          <a:schemeClr val="bg1"/>
                        </a:solidFill>
                      </a:endParaRP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00" b="1" cap="none" spc="0" dirty="0">
                          <a:solidFill>
                            <a:schemeClr val="bg1"/>
                          </a:solidFill>
                        </a:rPr>
                        <a:t>Strong and Clear.</a:t>
                      </a:r>
                      <a:r>
                        <a:rPr lang="en-GB" sz="1000" cap="none" spc="0" dirty="0">
                          <a:solidFill>
                            <a:schemeClr val="bg1"/>
                          </a:solidFill>
                        </a:rPr>
                        <a:t> The bold, all-caps, sans-serif font is professional, authoritative, and easy to read, conveying a sense of confidence and seriousness of purpose.</a:t>
                      </a:r>
                    </a:p>
                  </a:txBody>
                  <a:tcPr marL="17744" marR="17744" marT="8872" marB="3979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ZA" sz="10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7744" marR="17744" marT="8872" marB="3979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154828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548176" cy="6858000"/>
            <a:chOff x="651279" y="598259"/>
            <a:chExt cx="10889442" cy="5680742"/>
          </a:xfrm>
        </p:grpSpPr>
        <p:sp>
          <p:nvSpPr>
            <p:cNvPr id="35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88" y="841248"/>
            <a:ext cx="3847200" cy="5340097"/>
          </a:xfrm>
        </p:spPr>
        <p:txBody>
          <a:bodyPr anchor="ctr">
            <a:normAutofit/>
          </a:bodyPr>
          <a:lstStyle/>
          <a:p>
            <a:pPr algn="l"/>
            <a:r>
              <a:rPr lang="en-ZA" sz="4200">
                <a:solidFill>
                  <a:schemeClr val="bg1"/>
                </a:solidFill>
              </a:rPr>
              <a:t>Design Philosophy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8307" y="841247"/>
            <a:ext cx="3363402" cy="5340097"/>
          </a:xfrm>
        </p:spPr>
        <p:txBody>
          <a:bodyPr anchor="ctr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The design prioritizes simplicity, accessibility, and consistency. Both the website and app follow intuitive layouts to ensure ease of use for all users</a:t>
            </a:r>
            <a:r>
              <a:rPr lang="en-GB" sz="1600" dirty="0">
                <a:solidFill>
                  <a:schemeClr val="tx2"/>
                </a:solidFill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</TotalTime>
  <Words>1025</Words>
  <Application>Microsoft Office PowerPoint</Application>
  <PresentationFormat>On-screen Show (4:3)</PresentationFormat>
  <Paragraphs>123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Empowering the Nation</vt:lpstr>
      <vt:lpstr>Introduction</vt:lpstr>
      <vt:lpstr>Background &amp; Problem Statement</vt:lpstr>
      <vt:lpstr>Goals &amp; Objectives</vt:lpstr>
      <vt:lpstr>Importance of Empowerment</vt:lpstr>
      <vt:lpstr>Project Components</vt:lpstr>
      <vt:lpstr>Brand Identity</vt:lpstr>
      <vt:lpstr>Logo Meaning</vt:lpstr>
      <vt:lpstr>Design Philosophy</vt:lpstr>
      <vt:lpstr>Contrast (CRAP Principle)</vt:lpstr>
      <vt:lpstr>Repetition (CRAP Principle)</vt:lpstr>
      <vt:lpstr>Alignment (CRAP Principle)</vt:lpstr>
      <vt:lpstr>Proximity (CRAP Principle)</vt:lpstr>
      <vt:lpstr>Website Overview</vt:lpstr>
      <vt:lpstr>Website Navigation</vt:lpstr>
      <vt:lpstr>Website Fee Calculator</vt:lpstr>
      <vt:lpstr>Website Contact Page</vt:lpstr>
      <vt:lpstr>App Overview</vt:lpstr>
      <vt:lpstr>App Navigation</vt:lpstr>
      <vt:lpstr>App Design Features</vt:lpstr>
      <vt:lpstr>Technical Tools</vt:lpstr>
      <vt:lpstr>GitHub Version Control</vt:lpstr>
      <vt:lpstr>Social Media Overview</vt:lpstr>
      <vt:lpstr>Instagram Campaign</vt:lpstr>
      <vt:lpstr>Facebook Engagement</vt:lpstr>
      <vt:lpstr>TikTok Marketing</vt:lpstr>
      <vt:lpstr>Ethical &amp; Professional Considerations</vt:lpstr>
      <vt:lpstr>Challenges &amp; Solutions</vt:lpstr>
      <vt:lpstr>User Testing &amp; Feedback</vt:lpstr>
      <vt:lpstr>Future Improvements</vt:lpstr>
      <vt:lpstr>Impact on the Community</vt:lpstr>
      <vt:lpstr>Conclusion</vt:lpstr>
      <vt:lpstr>References &amp; Credits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Empowering the Nation</dc:title>
  <dc:subject/>
  <dc:creator/>
  <cp:keywords/>
  <dc:description>generated using python-pptx</dc:description>
  <cp:lastModifiedBy>Ahmed Carrim</cp:lastModifiedBy>
  <cp:revision>2</cp:revision>
  <dcterms:created xsi:type="dcterms:W3CDTF">2013-01-27T09:14:16Z</dcterms:created>
  <dcterms:modified xsi:type="dcterms:W3CDTF">2025-10-16T08:30:07Z</dcterms:modified>
  <cp:category/>
</cp:coreProperties>
</file>

<file path=docProps/thumbnail.jpeg>
</file>